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4.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4" r:id="rId6"/>
    <p:sldId id="260" r:id="rId7"/>
    <p:sldId id="265" r:id="rId8"/>
    <p:sldId id="266" r:id="rId9"/>
    <p:sldId id="261" r:id="rId10"/>
    <p:sldId id="262" r:id="rId11"/>
    <p:sldId id="263" r:id="rId12"/>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003" autoAdjust="0"/>
  </p:normalViewPr>
  <p:slideViewPr>
    <p:cSldViewPr>
      <p:cViewPr varScale="1">
        <p:scale>
          <a:sx n="25" d="100"/>
          <a:sy n="25" d="100"/>
        </p:scale>
        <p:origin x="36" y="6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79878B7C-BB66-B942-854C-BDFF6D384F8F}" type="datetimeFigureOut">
              <a:rPr lang="en-US" smtClean="0"/>
              <a:t>3/6/2024</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118D5334-642C-1B47-8319-4431843C70EF}" type="slidenum">
              <a:rPr lang="en-US" smtClean="0"/>
              <a:t>‹#›</a:t>
            </a:fld>
            <a:endParaRPr lang="en-US"/>
          </a:p>
        </p:txBody>
      </p:sp>
    </p:spTree>
    <p:extLst>
      <p:ext uri="{BB962C8B-B14F-4D97-AF65-F5344CB8AC3E}">
        <p14:creationId xmlns:p14="http://schemas.microsoft.com/office/powerpoint/2010/main" val="70050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8D5334-642C-1B47-8319-4431843C70EF}" type="slidenum">
              <a:rPr lang="en-US" smtClean="0"/>
              <a:t>5</a:t>
            </a:fld>
            <a:endParaRPr lang="en-US"/>
          </a:p>
        </p:txBody>
      </p:sp>
    </p:spTree>
    <p:extLst>
      <p:ext uri="{BB962C8B-B14F-4D97-AF65-F5344CB8AC3E}">
        <p14:creationId xmlns:p14="http://schemas.microsoft.com/office/powerpoint/2010/main" val="2857177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1" i="0">
                <a:solidFill>
                  <a:srgbClr val="1C365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1" i="0">
                <a:solidFill>
                  <a:srgbClr val="1C365F"/>
                </a:solidFill>
                <a:latin typeface="Arial"/>
                <a:cs typeface="Arial"/>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783449" y="0"/>
            <a:ext cx="2334260" cy="770890"/>
          </a:xfrm>
          <a:custGeom>
            <a:avLst/>
            <a:gdLst/>
            <a:ahLst/>
            <a:cxnLst/>
            <a:rect l="l" t="t" r="r" b="b"/>
            <a:pathLst>
              <a:path w="2334259" h="770890">
                <a:moveTo>
                  <a:pt x="2333653" y="0"/>
                </a:moveTo>
                <a:lnTo>
                  <a:pt x="0" y="0"/>
                </a:lnTo>
                <a:lnTo>
                  <a:pt x="7008" y="16547"/>
                </a:lnTo>
                <a:lnTo>
                  <a:pt x="35799" y="76313"/>
                </a:lnTo>
                <a:lnTo>
                  <a:pt x="67485" y="135355"/>
                </a:lnTo>
                <a:lnTo>
                  <a:pt x="102042" y="191515"/>
                </a:lnTo>
                <a:lnTo>
                  <a:pt x="139482" y="246226"/>
                </a:lnTo>
                <a:lnTo>
                  <a:pt x="179804" y="299503"/>
                </a:lnTo>
                <a:lnTo>
                  <a:pt x="223009" y="349909"/>
                </a:lnTo>
                <a:lnTo>
                  <a:pt x="269085" y="398144"/>
                </a:lnTo>
                <a:lnTo>
                  <a:pt x="317320" y="443508"/>
                </a:lnTo>
                <a:lnTo>
                  <a:pt x="367726" y="486714"/>
                </a:lnTo>
                <a:lnTo>
                  <a:pt x="420291" y="527023"/>
                </a:lnTo>
                <a:lnTo>
                  <a:pt x="475727" y="565187"/>
                </a:lnTo>
                <a:lnTo>
                  <a:pt x="531886" y="599744"/>
                </a:lnTo>
                <a:lnTo>
                  <a:pt x="590205" y="631430"/>
                </a:lnTo>
                <a:lnTo>
                  <a:pt x="650682" y="660234"/>
                </a:lnTo>
                <a:lnTo>
                  <a:pt x="711883" y="685431"/>
                </a:lnTo>
                <a:lnTo>
                  <a:pt x="774520" y="707744"/>
                </a:lnTo>
                <a:lnTo>
                  <a:pt x="838604" y="726464"/>
                </a:lnTo>
                <a:lnTo>
                  <a:pt x="902688" y="741590"/>
                </a:lnTo>
                <a:lnTo>
                  <a:pt x="968195" y="753820"/>
                </a:lnTo>
                <a:lnTo>
                  <a:pt x="1034451" y="762469"/>
                </a:lnTo>
                <a:lnTo>
                  <a:pt x="1100681" y="768222"/>
                </a:lnTo>
                <a:lnTo>
                  <a:pt x="1166924" y="769670"/>
                </a:lnTo>
                <a:lnTo>
                  <a:pt x="1166924" y="770381"/>
                </a:lnTo>
                <a:lnTo>
                  <a:pt x="1233155" y="768946"/>
                </a:lnTo>
                <a:lnTo>
                  <a:pt x="1299398" y="763193"/>
                </a:lnTo>
                <a:lnTo>
                  <a:pt x="1365641" y="754544"/>
                </a:lnTo>
                <a:lnTo>
                  <a:pt x="1431160" y="742301"/>
                </a:lnTo>
                <a:lnTo>
                  <a:pt x="1495245" y="727188"/>
                </a:lnTo>
                <a:lnTo>
                  <a:pt x="1559316" y="707744"/>
                </a:lnTo>
                <a:lnTo>
                  <a:pt x="1621953" y="686154"/>
                </a:lnTo>
                <a:lnTo>
                  <a:pt x="1683167" y="660234"/>
                </a:lnTo>
                <a:lnTo>
                  <a:pt x="1742920" y="631430"/>
                </a:lnTo>
                <a:lnTo>
                  <a:pt x="1801962" y="599744"/>
                </a:lnTo>
                <a:lnTo>
                  <a:pt x="1858122" y="565187"/>
                </a:lnTo>
                <a:lnTo>
                  <a:pt x="1912833" y="527747"/>
                </a:lnTo>
                <a:lnTo>
                  <a:pt x="1966123" y="487425"/>
                </a:lnTo>
                <a:lnTo>
                  <a:pt x="2016516" y="444232"/>
                </a:lnTo>
                <a:lnTo>
                  <a:pt x="2064764" y="398144"/>
                </a:lnTo>
                <a:lnTo>
                  <a:pt x="2110115" y="349909"/>
                </a:lnTo>
                <a:lnTo>
                  <a:pt x="2153321" y="299503"/>
                </a:lnTo>
                <a:lnTo>
                  <a:pt x="2193643" y="246950"/>
                </a:lnTo>
                <a:lnTo>
                  <a:pt x="2231807" y="191515"/>
                </a:lnTo>
                <a:lnTo>
                  <a:pt x="2266363" y="135355"/>
                </a:lnTo>
                <a:lnTo>
                  <a:pt x="2298037" y="77024"/>
                </a:lnTo>
                <a:lnTo>
                  <a:pt x="2326841" y="16547"/>
                </a:lnTo>
                <a:lnTo>
                  <a:pt x="2333653" y="0"/>
                </a:lnTo>
                <a:close/>
              </a:path>
            </a:pathLst>
          </a:custGeom>
          <a:solidFill>
            <a:srgbClr val="669CD3"/>
          </a:solidFill>
        </p:spPr>
        <p:txBody>
          <a:bodyPr wrap="square" lIns="0" tIns="0" rIns="0" bIns="0" rtlCol="0"/>
          <a:lstStyle/>
          <a:p>
            <a:endParaRPr/>
          </a:p>
        </p:txBody>
      </p:sp>
      <p:sp>
        <p:nvSpPr>
          <p:cNvPr id="17" name="bg object 17"/>
          <p:cNvSpPr/>
          <p:nvPr/>
        </p:nvSpPr>
        <p:spPr>
          <a:xfrm>
            <a:off x="0" y="9049375"/>
            <a:ext cx="1247775" cy="1238250"/>
          </a:xfrm>
          <a:custGeom>
            <a:avLst/>
            <a:gdLst/>
            <a:ahLst/>
            <a:cxnLst/>
            <a:rect l="l" t="t" r="r" b="b"/>
            <a:pathLst>
              <a:path w="1247775" h="1238250">
                <a:moveTo>
                  <a:pt x="0" y="0"/>
                </a:moveTo>
                <a:lnTo>
                  <a:pt x="0" y="1237622"/>
                </a:lnTo>
                <a:lnTo>
                  <a:pt x="1247780" y="1237622"/>
                </a:lnTo>
                <a:lnTo>
                  <a:pt x="1241271" y="1137123"/>
                </a:lnTo>
                <a:lnTo>
                  <a:pt x="1232634" y="1070884"/>
                </a:lnTo>
                <a:lnTo>
                  <a:pt x="1220395" y="1005366"/>
                </a:lnTo>
                <a:lnTo>
                  <a:pt x="1205274" y="940566"/>
                </a:lnTo>
                <a:lnTo>
                  <a:pt x="1186552" y="877204"/>
                </a:lnTo>
                <a:lnTo>
                  <a:pt x="1164233" y="814563"/>
                </a:lnTo>
                <a:lnTo>
                  <a:pt x="1138312" y="753365"/>
                </a:lnTo>
                <a:lnTo>
                  <a:pt x="1110232" y="692887"/>
                </a:lnTo>
                <a:lnTo>
                  <a:pt x="1078552" y="634566"/>
                </a:lnTo>
                <a:lnTo>
                  <a:pt x="1043275" y="577689"/>
                </a:lnTo>
                <a:lnTo>
                  <a:pt x="1005834" y="522965"/>
                </a:lnTo>
                <a:lnTo>
                  <a:pt x="965512" y="470408"/>
                </a:lnTo>
                <a:lnTo>
                  <a:pt x="922312" y="420004"/>
                </a:lnTo>
                <a:lnTo>
                  <a:pt x="876235" y="371770"/>
                </a:lnTo>
                <a:lnTo>
                  <a:pt x="827995" y="325688"/>
                </a:lnTo>
                <a:lnTo>
                  <a:pt x="777596" y="282487"/>
                </a:lnTo>
                <a:lnTo>
                  <a:pt x="725036" y="242170"/>
                </a:lnTo>
                <a:lnTo>
                  <a:pt x="670317" y="204730"/>
                </a:lnTo>
                <a:lnTo>
                  <a:pt x="613435" y="169447"/>
                </a:lnTo>
                <a:lnTo>
                  <a:pt x="555114" y="137767"/>
                </a:lnTo>
                <a:lnTo>
                  <a:pt x="494635" y="109689"/>
                </a:lnTo>
                <a:lnTo>
                  <a:pt x="433437" y="83768"/>
                </a:lnTo>
                <a:lnTo>
                  <a:pt x="370795" y="61448"/>
                </a:lnTo>
                <a:lnTo>
                  <a:pt x="307433" y="42731"/>
                </a:lnTo>
                <a:lnTo>
                  <a:pt x="242634" y="27610"/>
                </a:lnTo>
                <a:lnTo>
                  <a:pt x="177115" y="15371"/>
                </a:lnTo>
                <a:lnTo>
                  <a:pt x="110876" y="6729"/>
                </a:lnTo>
                <a:lnTo>
                  <a:pt x="44638" y="969"/>
                </a:lnTo>
                <a:lnTo>
                  <a:pt x="0" y="0"/>
                </a:lnTo>
                <a:close/>
              </a:path>
            </a:pathLst>
          </a:custGeom>
          <a:solidFill>
            <a:srgbClr val="669CD3"/>
          </a:solidFill>
        </p:spPr>
        <p:txBody>
          <a:bodyPr wrap="square" lIns="0" tIns="0" rIns="0" bIns="0" rtlCol="0"/>
          <a:lstStyle/>
          <a:p>
            <a:endParaRPr/>
          </a:p>
        </p:txBody>
      </p:sp>
      <p:sp>
        <p:nvSpPr>
          <p:cNvPr id="18" name="bg object 18"/>
          <p:cNvSpPr/>
          <p:nvPr/>
        </p:nvSpPr>
        <p:spPr>
          <a:xfrm>
            <a:off x="0" y="0"/>
            <a:ext cx="1216660" cy="1263650"/>
          </a:xfrm>
          <a:custGeom>
            <a:avLst/>
            <a:gdLst/>
            <a:ahLst/>
            <a:cxnLst/>
            <a:rect l="l" t="t" r="r" b="b"/>
            <a:pathLst>
              <a:path w="1216660" h="1263650">
                <a:moveTo>
                  <a:pt x="1216598" y="0"/>
                </a:moveTo>
                <a:lnTo>
                  <a:pt x="1215280" y="60438"/>
                </a:lnTo>
                <a:lnTo>
                  <a:pt x="1209521" y="126668"/>
                </a:lnTo>
                <a:lnTo>
                  <a:pt x="1200884" y="192912"/>
                </a:lnTo>
                <a:lnTo>
                  <a:pt x="1188645" y="258431"/>
                </a:lnTo>
                <a:lnTo>
                  <a:pt x="1173524" y="322502"/>
                </a:lnTo>
                <a:lnTo>
                  <a:pt x="1154802" y="386587"/>
                </a:lnTo>
                <a:lnTo>
                  <a:pt x="1132483" y="449223"/>
                </a:lnTo>
                <a:lnTo>
                  <a:pt x="1107286" y="510424"/>
                </a:lnTo>
                <a:lnTo>
                  <a:pt x="1078487" y="570902"/>
                </a:lnTo>
                <a:lnTo>
                  <a:pt x="1046807" y="629220"/>
                </a:lnTo>
                <a:lnTo>
                  <a:pt x="1012249" y="685380"/>
                </a:lnTo>
                <a:lnTo>
                  <a:pt x="974090" y="740815"/>
                </a:lnTo>
                <a:lnTo>
                  <a:pt x="933772" y="793380"/>
                </a:lnTo>
                <a:lnTo>
                  <a:pt x="890572" y="843774"/>
                </a:lnTo>
                <a:lnTo>
                  <a:pt x="845214" y="892009"/>
                </a:lnTo>
                <a:lnTo>
                  <a:pt x="796974" y="938084"/>
                </a:lnTo>
                <a:lnTo>
                  <a:pt x="746575" y="981290"/>
                </a:lnTo>
                <a:lnTo>
                  <a:pt x="693295" y="1021612"/>
                </a:lnTo>
                <a:lnTo>
                  <a:pt x="638581" y="1059052"/>
                </a:lnTo>
                <a:lnTo>
                  <a:pt x="582424" y="1093608"/>
                </a:lnTo>
                <a:lnTo>
                  <a:pt x="523383" y="1125282"/>
                </a:lnTo>
                <a:lnTo>
                  <a:pt x="463624" y="1154086"/>
                </a:lnTo>
                <a:lnTo>
                  <a:pt x="402426" y="1180006"/>
                </a:lnTo>
                <a:lnTo>
                  <a:pt x="339789" y="1201596"/>
                </a:lnTo>
                <a:lnTo>
                  <a:pt x="275709" y="1221040"/>
                </a:lnTo>
                <a:lnTo>
                  <a:pt x="211634" y="1236166"/>
                </a:lnTo>
                <a:lnTo>
                  <a:pt x="146114" y="1248396"/>
                </a:lnTo>
                <a:lnTo>
                  <a:pt x="79876" y="1257045"/>
                </a:lnTo>
                <a:lnTo>
                  <a:pt x="13637" y="1262798"/>
                </a:lnTo>
                <a:lnTo>
                  <a:pt x="0" y="1263096"/>
                </a:lnTo>
              </a:path>
              <a:path w="1216660" h="1263650">
                <a:moveTo>
                  <a:pt x="586614" y="0"/>
                </a:moveTo>
                <a:lnTo>
                  <a:pt x="583143" y="61149"/>
                </a:lnTo>
                <a:lnTo>
                  <a:pt x="573062" y="127392"/>
                </a:lnTo>
                <a:lnTo>
                  <a:pt x="555783" y="192188"/>
                </a:lnTo>
                <a:lnTo>
                  <a:pt x="531301" y="254113"/>
                </a:lnTo>
                <a:lnTo>
                  <a:pt x="501064" y="313866"/>
                </a:lnTo>
                <a:lnTo>
                  <a:pt x="464343" y="370026"/>
                </a:lnTo>
                <a:lnTo>
                  <a:pt x="422587" y="422578"/>
                </a:lnTo>
                <a:lnTo>
                  <a:pt x="375066" y="469391"/>
                </a:lnTo>
                <a:lnTo>
                  <a:pt x="323230" y="511859"/>
                </a:lnTo>
                <a:lnTo>
                  <a:pt x="267072" y="548588"/>
                </a:lnTo>
                <a:lnTo>
                  <a:pt x="207312" y="578814"/>
                </a:lnTo>
                <a:lnTo>
                  <a:pt x="144675" y="602576"/>
                </a:lnTo>
                <a:lnTo>
                  <a:pt x="80595" y="619860"/>
                </a:lnTo>
                <a:lnTo>
                  <a:pt x="14356" y="630655"/>
                </a:lnTo>
                <a:lnTo>
                  <a:pt x="0" y="631878"/>
                </a:lnTo>
              </a:path>
            </a:pathLst>
          </a:custGeom>
          <a:ln w="18719">
            <a:solidFill>
              <a:srgbClr val="1C365F"/>
            </a:solidFill>
          </a:ln>
        </p:spPr>
        <p:txBody>
          <a:bodyPr wrap="square" lIns="0" tIns="0" rIns="0" bIns="0" rtlCol="0"/>
          <a:lstStyle/>
          <a:p>
            <a:endParaRPr/>
          </a:p>
        </p:txBody>
      </p:sp>
      <p:sp>
        <p:nvSpPr>
          <p:cNvPr id="19" name="bg object 19"/>
          <p:cNvSpPr/>
          <p:nvPr/>
        </p:nvSpPr>
        <p:spPr>
          <a:xfrm>
            <a:off x="889916" y="9530633"/>
            <a:ext cx="1280795" cy="756920"/>
          </a:xfrm>
          <a:custGeom>
            <a:avLst/>
            <a:gdLst/>
            <a:ahLst/>
            <a:cxnLst/>
            <a:rect l="l" t="t" r="r" b="b"/>
            <a:pathLst>
              <a:path w="1280795" h="756920">
                <a:moveTo>
                  <a:pt x="1280755" y="0"/>
                </a:moveTo>
                <a:lnTo>
                  <a:pt x="0" y="1438"/>
                </a:lnTo>
              </a:path>
              <a:path w="1280795" h="756920">
                <a:moveTo>
                  <a:pt x="645051" y="0"/>
                </a:moveTo>
                <a:lnTo>
                  <a:pt x="12829" y="756364"/>
                </a:lnTo>
              </a:path>
              <a:path w="1280795" h="756920">
                <a:moveTo>
                  <a:pt x="634255" y="0"/>
                </a:moveTo>
                <a:lnTo>
                  <a:pt x="1270489" y="756364"/>
                </a:lnTo>
              </a:path>
              <a:path w="1280795" h="756920">
                <a:moveTo>
                  <a:pt x="638573" y="7918"/>
                </a:moveTo>
                <a:lnTo>
                  <a:pt x="637167" y="756364"/>
                </a:lnTo>
              </a:path>
            </a:pathLst>
          </a:custGeom>
          <a:ln w="76309">
            <a:solidFill>
              <a:srgbClr val="99D5F0"/>
            </a:solidFill>
          </a:ln>
        </p:spPr>
        <p:txBody>
          <a:bodyPr wrap="square" lIns="0" tIns="0" rIns="0" bIns="0" rtlCol="0"/>
          <a:lstStyle/>
          <a:p>
            <a:endParaRPr/>
          </a:p>
        </p:txBody>
      </p:sp>
      <p:sp>
        <p:nvSpPr>
          <p:cNvPr id="20" name="bg object 20"/>
          <p:cNvSpPr/>
          <p:nvPr/>
        </p:nvSpPr>
        <p:spPr>
          <a:xfrm>
            <a:off x="17685365" y="3077975"/>
            <a:ext cx="602615" cy="3331845"/>
          </a:xfrm>
          <a:custGeom>
            <a:avLst/>
            <a:gdLst/>
            <a:ahLst/>
            <a:cxnLst/>
            <a:rect l="l" t="t" r="r" b="b"/>
            <a:pathLst>
              <a:path w="602615" h="3331845">
                <a:moveTo>
                  <a:pt x="0" y="555113"/>
                </a:moveTo>
                <a:lnTo>
                  <a:pt x="2920" y="496793"/>
                </a:lnTo>
                <a:lnTo>
                  <a:pt x="12191" y="439920"/>
                </a:lnTo>
                <a:lnTo>
                  <a:pt x="27303" y="383758"/>
                </a:lnTo>
                <a:lnTo>
                  <a:pt x="48258" y="329044"/>
                </a:lnTo>
                <a:lnTo>
                  <a:pt x="74165" y="277201"/>
                </a:lnTo>
                <a:lnTo>
                  <a:pt x="105787" y="228964"/>
                </a:lnTo>
                <a:lnTo>
                  <a:pt x="142488" y="183598"/>
                </a:lnTo>
                <a:lnTo>
                  <a:pt x="183508" y="142563"/>
                </a:lnTo>
                <a:lnTo>
                  <a:pt x="228972" y="105846"/>
                </a:lnTo>
                <a:lnTo>
                  <a:pt x="277865" y="74158"/>
                </a:lnTo>
                <a:lnTo>
                  <a:pt x="329044" y="48236"/>
                </a:lnTo>
                <a:lnTo>
                  <a:pt x="383652" y="27369"/>
                </a:lnTo>
                <a:lnTo>
                  <a:pt x="439911" y="12243"/>
                </a:lnTo>
                <a:lnTo>
                  <a:pt x="496805" y="2883"/>
                </a:lnTo>
                <a:lnTo>
                  <a:pt x="555096" y="0"/>
                </a:lnTo>
                <a:lnTo>
                  <a:pt x="583797" y="723"/>
                </a:lnTo>
                <a:lnTo>
                  <a:pt x="602591" y="2095"/>
                </a:lnTo>
              </a:path>
              <a:path w="602615" h="3331845">
                <a:moveTo>
                  <a:pt x="602591" y="1108145"/>
                </a:moveTo>
                <a:lnTo>
                  <a:pt x="583797" y="1109516"/>
                </a:lnTo>
                <a:lnTo>
                  <a:pt x="555096" y="1110227"/>
                </a:lnTo>
                <a:lnTo>
                  <a:pt x="555096" y="1109516"/>
                </a:lnTo>
                <a:lnTo>
                  <a:pt x="526268" y="1108792"/>
                </a:lnTo>
                <a:lnTo>
                  <a:pt x="467977" y="1103026"/>
                </a:lnTo>
                <a:lnTo>
                  <a:pt x="411845" y="1090795"/>
                </a:lnTo>
                <a:lnTo>
                  <a:pt x="356348" y="1072786"/>
                </a:lnTo>
                <a:lnTo>
                  <a:pt x="303137" y="1049036"/>
                </a:lnTo>
                <a:lnTo>
                  <a:pt x="252720" y="1020231"/>
                </a:lnTo>
                <a:lnTo>
                  <a:pt x="205859" y="985673"/>
                </a:lnTo>
                <a:lnTo>
                  <a:pt x="162680" y="947508"/>
                </a:lnTo>
                <a:lnTo>
                  <a:pt x="123820" y="904314"/>
                </a:lnTo>
                <a:lnTo>
                  <a:pt x="90039" y="856788"/>
                </a:lnTo>
                <a:lnTo>
                  <a:pt x="60449" y="807117"/>
                </a:lnTo>
                <a:lnTo>
                  <a:pt x="36701" y="753838"/>
                </a:lnTo>
                <a:lnTo>
                  <a:pt x="18668" y="698400"/>
                </a:lnTo>
                <a:lnTo>
                  <a:pt x="7238" y="641515"/>
                </a:lnTo>
                <a:lnTo>
                  <a:pt x="761" y="583918"/>
                </a:lnTo>
                <a:lnTo>
                  <a:pt x="0" y="555113"/>
                </a:lnTo>
              </a:path>
              <a:path w="602615" h="3331845">
                <a:moveTo>
                  <a:pt x="0" y="1665341"/>
                </a:moveTo>
                <a:lnTo>
                  <a:pt x="2920" y="1607020"/>
                </a:lnTo>
                <a:lnTo>
                  <a:pt x="12191" y="1550147"/>
                </a:lnTo>
                <a:lnTo>
                  <a:pt x="27303" y="1493986"/>
                </a:lnTo>
                <a:lnTo>
                  <a:pt x="48258" y="1439272"/>
                </a:lnTo>
                <a:lnTo>
                  <a:pt x="74165" y="1387428"/>
                </a:lnTo>
                <a:lnTo>
                  <a:pt x="105787" y="1339192"/>
                </a:lnTo>
                <a:lnTo>
                  <a:pt x="142488" y="1293826"/>
                </a:lnTo>
                <a:lnTo>
                  <a:pt x="183508" y="1252790"/>
                </a:lnTo>
                <a:lnTo>
                  <a:pt x="228972" y="1216073"/>
                </a:lnTo>
                <a:lnTo>
                  <a:pt x="277865" y="1184385"/>
                </a:lnTo>
                <a:lnTo>
                  <a:pt x="329044" y="1158476"/>
                </a:lnTo>
                <a:lnTo>
                  <a:pt x="383652" y="1137584"/>
                </a:lnTo>
                <a:lnTo>
                  <a:pt x="439911" y="1122470"/>
                </a:lnTo>
                <a:lnTo>
                  <a:pt x="496805" y="1113110"/>
                </a:lnTo>
                <a:lnTo>
                  <a:pt x="555096" y="1110227"/>
                </a:lnTo>
                <a:lnTo>
                  <a:pt x="583797" y="1110951"/>
                </a:lnTo>
                <a:lnTo>
                  <a:pt x="602591" y="1112322"/>
                </a:lnTo>
              </a:path>
              <a:path w="602615" h="3331845">
                <a:moveTo>
                  <a:pt x="602591" y="2218372"/>
                </a:moveTo>
                <a:lnTo>
                  <a:pt x="583797" y="2219744"/>
                </a:lnTo>
                <a:lnTo>
                  <a:pt x="555096" y="2220467"/>
                </a:lnTo>
                <a:lnTo>
                  <a:pt x="555096" y="2219744"/>
                </a:lnTo>
                <a:lnTo>
                  <a:pt x="526268" y="2219020"/>
                </a:lnTo>
                <a:lnTo>
                  <a:pt x="467977" y="2213254"/>
                </a:lnTo>
                <a:lnTo>
                  <a:pt x="411845" y="2201023"/>
                </a:lnTo>
                <a:lnTo>
                  <a:pt x="356348" y="2183026"/>
                </a:lnTo>
                <a:lnTo>
                  <a:pt x="303137" y="2159264"/>
                </a:lnTo>
                <a:lnTo>
                  <a:pt x="252720" y="2130459"/>
                </a:lnTo>
                <a:lnTo>
                  <a:pt x="205859" y="2095901"/>
                </a:lnTo>
                <a:lnTo>
                  <a:pt x="162680" y="2057736"/>
                </a:lnTo>
                <a:lnTo>
                  <a:pt x="123820" y="2014541"/>
                </a:lnTo>
                <a:lnTo>
                  <a:pt x="90039" y="1967016"/>
                </a:lnTo>
                <a:lnTo>
                  <a:pt x="60449" y="1917344"/>
                </a:lnTo>
                <a:lnTo>
                  <a:pt x="36701" y="1864066"/>
                </a:lnTo>
                <a:lnTo>
                  <a:pt x="18668" y="1808628"/>
                </a:lnTo>
                <a:lnTo>
                  <a:pt x="7238" y="1751743"/>
                </a:lnTo>
                <a:lnTo>
                  <a:pt x="761" y="1694146"/>
                </a:lnTo>
                <a:lnTo>
                  <a:pt x="0" y="1665341"/>
                </a:lnTo>
              </a:path>
              <a:path w="602615" h="3331845">
                <a:moveTo>
                  <a:pt x="0" y="2776293"/>
                </a:moveTo>
                <a:lnTo>
                  <a:pt x="2920" y="2717972"/>
                </a:lnTo>
                <a:lnTo>
                  <a:pt x="12191" y="2661099"/>
                </a:lnTo>
                <a:lnTo>
                  <a:pt x="27303" y="2604937"/>
                </a:lnTo>
                <a:lnTo>
                  <a:pt x="48258" y="2550211"/>
                </a:lnTo>
                <a:lnTo>
                  <a:pt x="74165" y="2498380"/>
                </a:lnTo>
                <a:lnTo>
                  <a:pt x="105787" y="2450143"/>
                </a:lnTo>
                <a:lnTo>
                  <a:pt x="142488" y="2404777"/>
                </a:lnTo>
                <a:lnTo>
                  <a:pt x="183508" y="2363742"/>
                </a:lnTo>
                <a:lnTo>
                  <a:pt x="228972" y="2327012"/>
                </a:lnTo>
                <a:lnTo>
                  <a:pt x="277865" y="2295337"/>
                </a:lnTo>
                <a:lnTo>
                  <a:pt x="329044" y="2269415"/>
                </a:lnTo>
                <a:lnTo>
                  <a:pt x="383652" y="2248536"/>
                </a:lnTo>
                <a:lnTo>
                  <a:pt x="439911" y="2233422"/>
                </a:lnTo>
                <a:lnTo>
                  <a:pt x="496805" y="2224062"/>
                </a:lnTo>
                <a:lnTo>
                  <a:pt x="555096" y="2221179"/>
                </a:lnTo>
                <a:lnTo>
                  <a:pt x="583797" y="2221903"/>
                </a:lnTo>
                <a:lnTo>
                  <a:pt x="602591" y="2223274"/>
                </a:lnTo>
              </a:path>
              <a:path w="602615" h="3331845">
                <a:moveTo>
                  <a:pt x="602591" y="3329319"/>
                </a:moveTo>
                <a:lnTo>
                  <a:pt x="583797" y="3330682"/>
                </a:lnTo>
                <a:lnTo>
                  <a:pt x="555096" y="3331406"/>
                </a:lnTo>
                <a:lnTo>
                  <a:pt x="555096" y="3330682"/>
                </a:lnTo>
                <a:lnTo>
                  <a:pt x="526268" y="3329971"/>
                </a:lnTo>
                <a:lnTo>
                  <a:pt x="467977" y="3324205"/>
                </a:lnTo>
                <a:lnTo>
                  <a:pt x="411845" y="3311975"/>
                </a:lnTo>
                <a:lnTo>
                  <a:pt x="356348" y="3293978"/>
                </a:lnTo>
                <a:lnTo>
                  <a:pt x="303137" y="3270215"/>
                </a:lnTo>
                <a:lnTo>
                  <a:pt x="252720" y="3241411"/>
                </a:lnTo>
                <a:lnTo>
                  <a:pt x="205859" y="3206852"/>
                </a:lnTo>
                <a:lnTo>
                  <a:pt x="162680" y="3168687"/>
                </a:lnTo>
                <a:lnTo>
                  <a:pt x="123820" y="3125493"/>
                </a:lnTo>
                <a:lnTo>
                  <a:pt x="90039" y="3077968"/>
                </a:lnTo>
                <a:lnTo>
                  <a:pt x="60449" y="3028296"/>
                </a:lnTo>
                <a:lnTo>
                  <a:pt x="36701" y="2975017"/>
                </a:lnTo>
                <a:lnTo>
                  <a:pt x="18668" y="2919580"/>
                </a:lnTo>
                <a:lnTo>
                  <a:pt x="7238" y="2862694"/>
                </a:lnTo>
                <a:lnTo>
                  <a:pt x="761" y="2805097"/>
                </a:lnTo>
                <a:lnTo>
                  <a:pt x="0" y="2776293"/>
                </a:lnTo>
              </a:path>
            </a:pathLst>
          </a:custGeom>
          <a:ln w="76316">
            <a:solidFill>
              <a:srgbClr val="669CD3"/>
            </a:solidFill>
          </a:ln>
        </p:spPr>
        <p:txBody>
          <a:bodyPr wrap="square" lIns="0" tIns="0" rIns="0" bIns="0" rtlCol="0"/>
          <a:lstStyle/>
          <a:p>
            <a:endParaRPr/>
          </a:p>
        </p:txBody>
      </p:sp>
      <p:pic>
        <p:nvPicPr>
          <p:cNvPr id="21" name="bg object 21"/>
          <p:cNvPicPr/>
          <p:nvPr/>
        </p:nvPicPr>
        <p:blipFill>
          <a:blip r:embed="rId2" cstate="print"/>
          <a:stretch>
            <a:fillRect/>
          </a:stretch>
        </p:blipFill>
        <p:spPr>
          <a:xfrm>
            <a:off x="1609344" y="1249680"/>
            <a:ext cx="5269992" cy="1947672"/>
          </a:xfrm>
          <a:prstGeom prst="rect">
            <a:avLst/>
          </a:prstGeom>
        </p:spPr>
      </p:pic>
      <p:sp>
        <p:nvSpPr>
          <p:cNvPr id="2" name="Holder 2"/>
          <p:cNvSpPr>
            <a:spLocks noGrp="1"/>
          </p:cNvSpPr>
          <p:nvPr>
            <p:ph type="title"/>
          </p:nvPr>
        </p:nvSpPr>
        <p:spPr/>
        <p:txBody>
          <a:bodyPr lIns="0" tIns="0" rIns="0" bIns="0"/>
          <a:lstStyle>
            <a:lvl1pPr>
              <a:defRPr sz="3950" b="1" i="0">
                <a:solidFill>
                  <a:srgbClr val="1C365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97317" y="3391966"/>
            <a:ext cx="15106065" cy="631189"/>
          </a:xfrm>
          <a:prstGeom prst="rect">
            <a:avLst/>
          </a:prstGeom>
        </p:spPr>
        <p:txBody>
          <a:bodyPr wrap="square" lIns="0" tIns="0" rIns="0" bIns="0">
            <a:spAutoFit/>
          </a:bodyPr>
          <a:lstStyle>
            <a:lvl1pPr>
              <a:defRPr sz="3950" b="1" i="0">
                <a:solidFill>
                  <a:srgbClr val="1C365F"/>
                </a:solidFill>
                <a:latin typeface="Arial"/>
                <a:cs typeface="Arial"/>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3/6/2024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257357"/>
            <a:ext cx="566420" cy="3332479"/>
          </a:xfrm>
          <a:custGeom>
            <a:avLst/>
            <a:gdLst/>
            <a:ahLst/>
            <a:cxnLst/>
            <a:rect l="l" t="t" r="r" b="b"/>
            <a:pathLst>
              <a:path w="566420" h="3332479">
                <a:moveTo>
                  <a:pt x="0" y="270"/>
                </a:moveTo>
                <a:lnTo>
                  <a:pt x="39548" y="723"/>
                </a:lnTo>
                <a:lnTo>
                  <a:pt x="97859" y="6489"/>
                </a:lnTo>
                <a:lnTo>
                  <a:pt x="154736" y="18720"/>
                </a:lnTo>
                <a:lnTo>
                  <a:pt x="209451" y="36729"/>
                </a:lnTo>
                <a:lnTo>
                  <a:pt x="262725" y="60479"/>
                </a:lnTo>
                <a:lnTo>
                  <a:pt x="313125" y="89284"/>
                </a:lnTo>
                <a:lnTo>
                  <a:pt x="359921" y="123842"/>
                </a:lnTo>
                <a:lnTo>
                  <a:pt x="403116" y="162718"/>
                </a:lnTo>
                <a:lnTo>
                  <a:pt x="441989" y="205926"/>
                </a:lnTo>
                <a:lnTo>
                  <a:pt x="476548" y="252727"/>
                </a:lnTo>
                <a:lnTo>
                  <a:pt x="505345" y="303123"/>
                </a:lnTo>
                <a:lnTo>
                  <a:pt x="529104" y="356401"/>
                </a:lnTo>
                <a:lnTo>
                  <a:pt x="547101" y="411128"/>
                </a:lnTo>
                <a:lnTo>
                  <a:pt x="559341" y="468001"/>
                </a:lnTo>
                <a:lnTo>
                  <a:pt x="565100" y="526321"/>
                </a:lnTo>
                <a:lnTo>
                  <a:pt x="565819" y="555113"/>
                </a:lnTo>
                <a:lnTo>
                  <a:pt x="565100" y="555113"/>
                </a:lnTo>
                <a:lnTo>
                  <a:pt x="564380" y="583918"/>
                </a:lnTo>
                <a:lnTo>
                  <a:pt x="558621" y="642239"/>
                </a:lnTo>
                <a:lnTo>
                  <a:pt x="546382" y="698400"/>
                </a:lnTo>
                <a:lnTo>
                  <a:pt x="528385" y="753838"/>
                </a:lnTo>
                <a:lnTo>
                  <a:pt x="504627" y="807117"/>
                </a:lnTo>
                <a:lnTo>
                  <a:pt x="475828" y="857512"/>
                </a:lnTo>
                <a:lnTo>
                  <a:pt x="441270" y="904314"/>
                </a:lnTo>
                <a:lnTo>
                  <a:pt x="403116" y="947521"/>
                </a:lnTo>
                <a:lnTo>
                  <a:pt x="359921" y="986397"/>
                </a:lnTo>
                <a:lnTo>
                  <a:pt x="312404" y="1020231"/>
                </a:lnTo>
                <a:lnTo>
                  <a:pt x="262725" y="1049760"/>
                </a:lnTo>
                <a:lnTo>
                  <a:pt x="209451" y="1073523"/>
                </a:lnTo>
                <a:lnTo>
                  <a:pt x="154016" y="1091519"/>
                </a:lnTo>
                <a:lnTo>
                  <a:pt x="97140" y="1103039"/>
                </a:lnTo>
                <a:lnTo>
                  <a:pt x="39548" y="1109516"/>
                </a:lnTo>
                <a:lnTo>
                  <a:pt x="10750" y="1110240"/>
                </a:lnTo>
                <a:lnTo>
                  <a:pt x="10750" y="1109516"/>
                </a:lnTo>
                <a:lnTo>
                  <a:pt x="0" y="1109250"/>
                </a:lnTo>
              </a:path>
              <a:path w="566420" h="3332479">
                <a:moveTo>
                  <a:pt x="0" y="1111221"/>
                </a:moveTo>
                <a:lnTo>
                  <a:pt x="39548" y="1111675"/>
                </a:lnTo>
                <a:lnTo>
                  <a:pt x="97859" y="1117441"/>
                </a:lnTo>
                <a:lnTo>
                  <a:pt x="154736" y="1129684"/>
                </a:lnTo>
                <a:lnTo>
                  <a:pt x="209451" y="1147681"/>
                </a:lnTo>
                <a:lnTo>
                  <a:pt x="262725" y="1171431"/>
                </a:lnTo>
                <a:lnTo>
                  <a:pt x="313125" y="1200236"/>
                </a:lnTo>
                <a:lnTo>
                  <a:pt x="359921" y="1234794"/>
                </a:lnTo>
                <a:lnTo>
                  <a:pt x="403116" y="1273670"/>
                </a:lnTo>
                <a:lnTo>
                  <a:pt x="441989" y="1316877"/>
                </a:lnTo>
                <a:lnTo>
                  <a:pt x="476548" y="1363678"/>
                </a:lnTo>
                <a:lnTo>
                  <a:pt x="505345" y="1414074"/>
                </a:lnTo>
                <a:lnTo>
                  <a:pt x="529104" y="1467353"/>
                </a:lnTo>
                <a:lnTo>
                  <a:pt x="547101" y="1522079"/>
                </a:lnTo>
                <a:lnTo>
                  <a:pt x="559341" y="1578952"/>
                </a:lnTo>
                <a:lnTo>
                  <a:pt x="565100" y="1637273"/>
                </a:lnTo>
                <a:lnTo>
                  <a:pt x="565819" y="1666078"/>
                </a:lnTo>
                <a:lnTo>
                  <a:pt x="565100" y="1666078"/>
                </a:lnTo>
                <a:lnTo>
                  <a:pt x="564380" y="1694870"/>
                </a:lnTo>
                <a:lnTo>
                  <a:pt x="558621" y="1753190"/>
                </a:lnTo>
                <a:lnTo>
                  <a:pt x="546382" y="1809352"/>
                </a:lnTo>
                <a:lnTo>
                  <a:pt x="528385" y="1864802"/>
                </a:lnTo>
                <a:lnTo>
                  <a:pt x="504627" y="1918068"/>
                </a:lnTo>
                <a:lnTo>
                  <a:pt x="475828" y="1968477"/>
                </a:lnTo>
                <a:lnTo>
                  <a:pt x="441270" y="2015265"/>
                </a:lnTo>
                <a:lnTo>
                  <a:pt x="403116" y="2058472"/>
                </a:lnTo>
                <a:lnTo>
                  <a:pt x="359921" y="2097349"/>
                </a:lnTo>
                <a:lnTo>
                  <a:pt x="312404" y="2131196"/>
                </a:lnTo>
                <a:lnTo>
                  <a:pt x="262725" y="2160712"/>
                </a:lnTo>
                <a:lnTo>
                  <a:pt x="209451" y="2184474"/>
                </a:lnTo>
                <a:lnTo>
                  <a:pt x="154016" y="2202471"/>
                </a:lnTo>
                <a:lnTo>
                  <a:pt x="97140" y="2213990"/>
                </a:lnTo>
                <a:lnTo>
                  <a:pt x="39548" y="2220467"/>
                </a:lnTo>
                <a:lnTo>
                  <a:pt x="10750" y="2221191"/>
                </a:lnTo>
                <a:lnTo>
                  <a:pt x="10750" y="2220467"/>
                </a:lnTo>
                <a:lnTo>
                  <a:pt x="0" y="2220202"/>
                </a:lnTo>
              </a:path>
              <a:path w="566420" h="3332479">
                <a:moveTo>
                  <a:pt x="0" y="2222186"/>
                </a:moveTo>
                <a:lnTo>
                  <a:pt x="39548" y="2222639"/>
                </a:lnTo>
                <a:lnTo>
                  <a:pt x="97859" y="2228393"/>
                </a:lnTo>
                <a:lnTo>
                  <a:pt x="154736" y="2240636"/>
                </a:lnTo>
                <a:lnTo>
                  <a:pt x="209451" y="2258632"/>
                </a:lnTo>
                <a:lnTo>
                  <a:pt x="262725" y="2282395"/>
                </a:lnTo>
                <a:lnTo>
                  <a:pt x="313125" y="2311187"/>
                </a:lnTo>
                <a:lnTo>
                  <a:pt x="359921" y="2345745"/>
                </a:lnTo>
                <a:lnTo>
                  <a:pt x="403116" y="2384634"/>
                </a:lnTo>
                <a:lnTo>
                  <a:pt x="441989" y="2427829"/>
                </a:lnTo>
                <a:lnTo>
                  <a:pt x="476548" y="2474630"/>
                </a:lnTo>
                <a:lnTo>
                  <a:pt x="505345" y="2525038"/>
                </a:lnTo>
                <a:lnTo>
                  <a:pt x="529104" y="2578304"/>
                </a:lnTo>
                <a:lnTo>
                  <a:pt x="547101" y="2633031"/>
                </a:lnTo>
                <a:lnTo>
                  <a:pt x="559341" y="2689904"/>
                </a:lnTo>
                <a:lnTo>
                  <a:pt x="565100" y="2748224"/>
                </a:lnTo>
                <a:lnTo>
                  <a:pt x="565819" y="2777029"/>
                </a:lnTo>
                <a:lnTo>
                  <a:pt x="565100" y="2777029"/>
                </a:lnTo>
                <a:lnTo>
                  <a:pt x="564380" y="2805821"/>
                </a:lnTo>
                <a:lnTo>
                  <a:pt x="558621" y="2864142"/>
                </a:lnTo>
                <a:lnTo>
                  <a:pt x="546382" y="2920304"/>
                </a:lnTo>
                <a:lnTo>
                  <a:pt x="528385" y="2975754"/>
                </a:lnTo>
                <a:lnTo>
                  <a:pt x="504627" y="3029033"/>
                </a:lnTo>
                <a:lnTo>
                  <a:pt x="475828" y="3079428"/>
                </a:lnTo>
                <a:lnTo>
                  <a:pt x="441270" y="3126230"/>
                </a:lnTo>
                <a:lnTo>
                  <a:pt x="403116" y="3169424"/>
                </a:lnTo>
                <a:lnTo>
                  <a:pt x="359921" y="3208313"/>
                </a:lnTo>
                <a:lnTo>
                  <a:pt x="312404" y="3242147"/>
                </a:lnTo>
                <a:lnTo>
                  <a:pt x="262725" y="3271663"/>
                </a:lnTo>
                <a:lnTo>
                  <a:pt x="209451" y="3295426"/>
                </a:lnTo>
                <a:lnTo>
                  <a:pt x="154016" y="3313422"/>
                </a:lnTo>
                <a:lnTo>
                  <a:pt x="97140" y="3324942"/>
                </a:lnTo>
                <a:lnTo>
                  <a:pt x="39548" y="3331432"/>
                </a:lnTo>
                <a:lnTo>
                  <a:pt x="10750" y="3332143"/>
                </a:lnTo>
                <a:lnTo>
                  <a:pt x="10750" y="3331432"/>
                </a:lnTo>
                <a:lnTo>
                  <a:pt x="0" y="3331161"/>
                </a:lnTo>
              </a:path>
            </a:pathLst>
          </a:custGeom>
          <a:ln w="76316">
            <a:solidFill>
              <a:srgbClr val="99D5F0"/>
            </a:solidFill>
          </a:ln>
        </p:spPr>
        <p:txBody>
          <a:bodyPr wrap="square" lIns="0" tIns="0" rIns="0" bIns="0" rtlCol="0"/>
          <a:lstStyle/>
          <a:p>
            <a:endParaRPr/>
          </a:p>
        </p:txBody>
      </p:sp>
      <p:sp>
        <p:nvSpPr>
          <p:cNvPr id="3" name="object 3"/>
          <p:cNvSpPr/>
          <p:nvPr/>
        </p:nvSpPr>
        <p:spPr>
          <a:xfrm>
            <a:off x="4428931" y="9259200"/>
            <a:ext cx="2492375" cy="1028065"/>
          </a:xfrm>
          <a:custGeom>
            <a:avLst/>
            <a:gdLst/>
            <a:ahLst/>
            <a:cxnLst/>
            <a:rect l="l" t="t" r="r" b="b"/>
            <a:pathLst>
              <a:path w="2492375" h="1028065">
                <a:moveTo>
                  <a:pt x="0" y="1027797"/>
                </a:moveTo>
                <a:lnTo>
                  <a:pt x="19230" y="941010"/>
                </a:lnTo>
                <a:lnTo>
                  <a:pt x="37949" y="877650"/>
                </a:lnTo>
                <a:lnTo>
                  <a:pt x="60263" y="815013"/>
                </a:lnTo>
                <a:lnTo>
                  <a:pt x="86184" y="753814"/>
                </a:lnTo>
                <a:lnTo>
                  <a:pt x="114264" y="693336"/>
                </a:lnTo>
                <a:lnTo>
                  <a:pt x="145938" y="635020"/>
                </a:lnTo>
                <a:lnTo>
                  <a:pt x="181218" y="578143"/>
                </a:lnTo>
                <a:lnTo>
                  <a:pt x="218658" y="523424"/>
                </a:lnTo>
                <a:lnTo>
                  <a:pt x="258980" y="470862"/>
                </a:lnTo>
                <a:lnTo>
                  <a:pt x="302173" y="420465"/>
                </a:lnTo>
                <a:lnTo>
                  <a:pt x="348261" y="372229"/>
                </a:lnTo>
                <a:lnTo>
                  <a:pt x="396496" y="326147"/>
                </a:lnTo>
                <a:lnTo>
                  <a:pt x="446889" y="282952"/>
                </a:lnTo>
                <a:lnTo>
                  <a:pt x="499455" y="242629"/>
                </a:lnTo>
                <a:lnTo>
                  <a:pt x="554166" y="205195"/>
                </a:lnTo>
                <a:lnTo>
                  <a:pt x="611050" y="169912"/>
                </a:lnTo>
                <a:lnTo>
                  <a:pt x="669368" y="138236"/>
                </a:lnTo>
                <a:lnTo>
                  <a:pt x="729845" y="110158"/>
                </a:lnTo>
                <a:lnTo>
                  <a:pt x="791034" y="84236"/>
                </a:lnTo>
                <a:lnTo>
                  <a:pt x="853683" y="61917"/>
                </a:lnTo>
                <a:lnTo>
                  <a:pt x="917044" y="43195"/>
                </a:lnTo>
                <a:lnTo>
                  <a:pt x="981839" y="28079"/>
                </a:lnTo>
                <a:lnTo>
                  <a:pt x="1047358" y="15840"/>
                </a:lnTo>
                <a:lnTo>
                  <a:pt x="1113589" y="7198"/>
                </a:lnTo>
                <a:lnTo>
                  <a:pt x="1179832" y="1438"/>
                </a:lnTo>
                <a:lnTo>
                  <a:pt x="1246062" y="0"/>
                </a:lnTo>
                <a:lnTo>
                  <a:pt x="1312306" y="1438"/>
                </a:lnTo>
                <a:lnTo>
                  <a:pt x="1378549" y="7198"/>
                </a:lnTo>
                <a:lnTo>
                  <a:pt x="1444779" y="15840"/>
                </a:lnTo>
                <a:lnTo>
                  <a:pt x="1510299" y="28079"/>
                </a:lnTo>
                <a:lnTo>
                  <a:pt x="1575094" y="43195"/>
                </a:lnTo>
                <a:lnTo>
                  <a:pt x="1638454" y="61917"/>
                </a:lnTo>
                <a:lnTo>
                  <a:pt x="1701091" y="84236"/>
                </a:lnTo>
                <a:lnTo>
                  <a:pt x="1762292" y="110158"/>
                </a:lnTo>
                <a:lnTo>
                  <a:pt x="1822769" y="138236"/>
                </a:lnTo>
                <a:lnTo>
                  <a:pt x="1881088" y="169912"/>
                </a:lnTo>
                <a:lnTo>
                  <a:pt x="1937971" y="205195"/>
                </a:lnTo>
                <a:lnTo>
                  <a:pt x="1992683" y="242629"/>
                </a:lnTo>
                <a:lnTo>
                  <a:pt x="2045248" y="282952"/>
                </a:lnTo>
                <a:lnTo>
                  <a:pt x="2095642" y="326147"/>
                </a:lnTo>
                <a:lnTo>
                  <a:pt x="2143889" y="372229"/>
                </a:lnTo>
                <a:lnTo>
                  <a:pt x="2189965" y="420465"/>
                </a:lnTo>
                <a:lnTo>
                  <a:pt x="2233157" y="470862"/>
                </a:lnTo>
                <a:lnTo>
                  <a:pt x="2273480" y="523424"/>
                </a:lnTo>
                <a:lnTo>
                  <a:pt x="2310919" y="578143"/>
                </a:lnTo>
                <a:lnTo>
                  <a:pt x="2346200" y="635020"/>
                </a:lnTo>
                <a:lnTo>
                  <a:pt x="2377874" y="693336"/>
                </a:lnTo>
                <a:lnTo>
                  <a:pt x="2405953" y="753814"/>
                </a:lnTo>
                <a:lnTo>
                  <a:pt x="2431874" y="815013"/>
                </a:lnTo>
                <a:lnTo>
                  <a:pt x="2454188" y="877650"/>
                </a:lnTo>
                <a:lnTo>
                  <a:pt x="2472908" y="941010"/>
                </a:lnTo>
                <a:lnTo>
                  <a:pt x="2488034" y="1005810"/>
                </a:lnTo>
                <a:lnTo>
                  <a:pt x="2492142" y="1027797"/>
                </a:lnTo>
              </a:path>
              <a:path w="2492375" h="1028065">
                <a:moveTo>
                  <a:pt x="653749" y="1027797"/>
                </a:moveTo>
                <a:lnTo>
                  <a:pt x="675845" y="979170"/>
                </a:lnTo>
                <a:lnTo>
                  <a:pt x="708967" y="921569"/>
                </a:lnTo>
                <a:lnTo>
                  <a:pt x="748565" y="867573"/>
                </a:lnTo>
                <a:lnTo>
                  <a:pt x="793206" y="817176"/>
                </a:lnTo>
                <a:lnTo>
                  <a:pt x="843599" y="772537"/>
                </a:lnTo>
                <a:lnTo>
                  <a:pt x="897600" y="732934"/>
                </a:lnTo>
                <a:lnTo>
                  <a:pt x="955194" y="699819"/>
                </a:lnTo>
                <a:lnTo>
                  <a:pt x="1016396" y="672459"/>
                </a:lnTo>
                <a:lnTo>
                  <a:pt x="1080467" y="651579"/>
                </a:lnTo>
                <a:lnTo>
                  <a:pt x="1145986" y="637898"/>
                </a:lnTo>
                <a:lnTo>
                  <a:pt x="1212230" y="630699"/>
                </a:lnTo>
                <a:lnTo>
                  <a:pt x="1246062" y="629979"/>
                </a:lnTo>
                <a:lnTo>
                  <a:pt x="1279908" y="630699"/>
                </a:lnTo>
                <a:lnTo>
                  <a:pt x="1346138" y="637898"/>
                </a:lnTo>
                <a:lnTo>
                  <a:pt x="1411658" y="651579"/>
                </a:lnTo>
                <a:lnTo>
                  <a:pt x="1475742" y="672459"/>
                </a:lnTo>
                <a:lnTo>
                  <a:pt x="1536943" y="699819"/>
                </a:lnTo>
                <a:lnTo>
                  <a:pt x="1594538" y="732934"/>
                </a:lnTo>
                <a:lnTo>
                  <a:pt x="1648538" y="772537"/>
                </a:lnTo>
                <a:lnTo>
                  <a:pt x="1698932" y="817176"/>
                </a:lnTo>
                <a:lnTo>
                  <a:pt x="1743572" y="867573"/>
                </a:lnTo>
                <a:lnTo>
                  <a:pt x="1783171" y="921569"/>
                </a:lnTo>
                <a:lnTo>
                  <a:pt x="1816292" y="979170"/>
                </a:lnTo>
                <a:lnTo>
                  <a:pt x="1830694" y="1009407"/>
                </a:lnTo>
                <a:lnTo>
                  <a:pt x="1838389" y="1027797"/>
                </a:lnTo>
              </a:path>
            </a:pathLst>
          </a:custGeom>
          <a:ln w="18719">
            <a:solidFill>
              <a:srgbClr val="1C365F"/>
            </a:solidFill>
          </a:ln>
        </p:spPr>
        <p:txBody>
          <a:bodyPr wrap="square" lIns="0" tIns="0" rIns="0" bIns="0" rtlCol="0"/>
          <a:lstStyle/>
          <a:p>
            <a:endParaRPr/>
          </a:p>
        </p:txBody>
      </p:sp>
      <p:sp>
        <p:nvSpPr>
          <p:cNvPr id="4" name="object 4"/>
          <p:cNvSpPr/>
          <p:nvPr/>
        </p:nvSpPr>
        <p:spPr>
          <a:xfrm>
            <a:off x="6984720" y="888479"/>
            <a:ext cx="277495" cy="276860"/>
          </a:xfrm>
          <a:custGeom>
            <a:avLst/>
            <a:gdLst/>
            <a:ahLst/>
            <a:cxnLst/>
            <a:rect l="l" t="t" r="r" b="b"/>
            <a:pathLst>
              <a:path w="277495" h="276859">
                <a:moveTo>
                  <a:pt x="139674" y="0"/>
                </a:moveTo>
                <a:lnTo>
                  <a:pt x="0" y="136740"/>
                </a:lnTo>
                <a:lnTo>
                  <a:pt x="136791" y="276377"/>
                </a:lnTo>
                <a:lnTo>
                  <a:pt x="206629" y="208000"/>
                </a:lnTo>
                <a:lnTo>
                  <a:pt x="277190" y="139623"/>
                </a:lnTo>
                <a:lnTo>
                  <a:pt x="139674" y="0"/>
                </a:lnTo>
                <a:close/>
              </a:path>
            </a:pathLst>
          </a:custGeom>
          <a:solidFill>
            <a:srgbClr val="669CD3"/>
          </a:solidFill>
        </p:spPr>
        <p:txBody>
          <a:bodyPr wrap="square" lIns="0" tIns="0" rIns="0" bIns="0" rtlCol="0"/>
          <a:lstStyle/>
          <a:p>
            <a:endParaRPr/>
          </a:p>
        </p:txBody>
      </p:sp>
      <p:sp>
        <p:nvSpPr>
          <p:cNvPr id="5" name="object 5"/>
          <p:cNvSpPr/>
          <p:nvPr/>
        </p:nvSpPr>
        <p:spPr>
          <a:xfrm>
            <a:off x="7482217" y="888479"/>
            <a:ext cx="277495" cy="276860"/>
          </a:xfrm>
          <a:custGeom>
            <a:avLst/>
            <a:gdLst/>
            <a:ahLst/>
            <a:cxnLst/>
            <a:rect l="l" t="t" r="r" b="b"/>
            <a:pathLst>
              <a:path w="277495" h="276859">
                <a:moveTo>
                  <a:pt x="139674" y="0"/>
                </a:moveTo>
                <a:lnTo>
                  <a:pt x="0" y="136740"/>
                </a:lnTo>
                <a:lnTo>
                  <a:pt x="136804" y="276377"/>
                </a:lnTo>
                <a:lnTo>
                  <a:pt x="206629" y="208000"/>
                </a:lnTo>
                <a:lnTo>
                  <a:pt x="277190" y="139623"/>
                </a:lnTo>
                <a:lnTo>
                  <a:pt x="139674" y="0"/>
                </a:lnTo>
                <a:close/>
              </a:path>
            </a:pathLst>
          </a:custGeom>
          <a:solidFill>
            <a:srgbClr val="669CD3"/>
          </a:solidFill>
        </p:spPr>
        <p:txBody>
          <a:bodyPr wrap="square" lIns="0" tIns="0" rIns="0" bIns="0" rtlCol="0"/>
          <a:lstStyle/>
          <a:p>
            <a:endParaRPr/>
          </a:p>
        </p:txBody>
      </p:sp>
      <p:sp>
        <p:nvSpPr>
          <p:cNvPr id="6" name="object 6"/>
          <p:cNvSpPr/>
          <p:nvPr/>
        </p:nvSpPr>
        <p:spPr>
          <a:xfrm>
            <a:off x="7979003" y="888479"/>
            <a:ext cx="277495" cy="276860"/>
          </a:xfrm>
          <a:custGeom>
            <a:avLst/>
            <a:gdLst/>
            <a:ahLst/>
            <a:cxnLst/>
            <a:rect l="l" t="t" r="r" b="b"/>
            <a:pathLst>
              <a:path w="277495" h="276859">
                <a:moveTo>
                  <a:pt x="139674" y="0"/>
                </a:moveTo>
                <a:lnTo>
                  <a:pt x="0" y="136740"/>
                </a:lnTo>
                <a:lnTo>
                  <a:pt x="136791" y="276377"/>
                </a:lnTo>
                <a:lnTo>
                  <a:pt x="206629" y="208000"/>
                </a:lnTo>
                <a:lnTo>
                  <a:pt x="277190" y="139623"/>
                </a:lnTo>
                <a:lnTo>
                  <a:pt x="139674" y="0"/>
                </a:lnTo>
                <a:close/>
              </a:path>
            </a:pathLst>
          </a:custGeom>
          <a:solidFill>
            <a:srgbClr val="669CD3"/>
          </a:solidFill>
        </p:spPr>
        <p:txBody>
          <a:bodyPr wrap="square" lIns="0" tIns="0" rIns="0" bIns="0" rtlCol="0"/>
          <a:lstStyle/>
          <a:p>
            <a:endParaRPr/>
          </a:p>
        </p:txBody>
      </p:sp>
      <p:sp>
        <p:nvSpPr>
          <p:cNvPr id="7" name="object 7"/>
          <p:cNvSpPr/>
          <p:nvPr/>
        </p:nvSpPr>
        <p:spPr>
          <a:xfrm>
            <a:off x="8476501" y="888479"/>
            <a:ext cx="277495" cy="276860"/>
          </a:xfrm>
          <a:custGeom>
            <a:avLst/>
            <a:gdLst/>
            <a:ahLst/>
            <a:cxnLst/>
            <a:rect l="l" t="t" r="r" b="b"/>
            <a:pathLst>
              <a:path w="277495" h="276859">
                <a:moveTo>
                  <a:pt x="139674" y="0"/>
                </a:moveTo>
                <a:lnTo>
                  <a:pt x="0" y="136740"/>
                </a:lnTo>
                <a:lnTo>
                  <a:pt x="136804" y="276377"/>
                </a:lnTo>
                <a:lnTo>
                  <a:pt x="206629" y="208000"/>
                </a:lnTo>
                <a:lnTo>
                  <a:pt x="277190" y="139623"/>
                </a:lnTo>
                <a:lnTo>
                  <a:pt x="139674" y="0"/>
                </a:lnTo>
                <a:close/>
              </a:path>
            </a:pathLst>
          </a:custGeom>
          <a:solidFill>
            <a:srgbClr val="669CD3"/>
          </a:solidFill>
        </p:spPr>
        <p:txBody>
          <a:bodyPr wrap="square" lIns="0" tIns="0" rIns="0" bIns="0" rtlCol="0"/>
          <a:lstStyle/>
          <a:p>
            <a:endParaRPr/>
          </a:p>
        </p:txBody>
      </p:sp>
      <p:sp>
        <p:nvSpPr>
          <p:cNvPr id="8" name="object 8"/>
          <p:cNvSpPr/>
          <p:nvPr/>
        </p:nvSpPr>
        <p:spPr>
          <a:xfrm>
            <a:off x="17336896" y="6031196"/>
            <a:ext cx="951230" cy="2458085"/>
          </a:xfrm>
          <a:custGeom>
            <a:avLst/>
            <a:gdLst/>
            <a:ahLst/>
            <a:cxnLst/>
            <a:rect l="l" t="t" r="r" b="b"/>
            <a:pathLst>
              <a:path w="951230" h="2458084">
                <a:moveTo>
                  <a:pt x="951101" y="0"/>
                </a:moveTo>
                <a:lnTo>
                  <a:pt x="877570" y="21090"/>
                </a:lnTo>
                <a:lnTo>
                  <a:pt x="814959" y="43404"/>
                </a:lnTo>
                <a:lnTo>
                  <a:pt x="753745" y="69324"/>
                </a:lnTo>
                <a:lnTo>
                  <a:pt x="693293" y="97404"/>
                </a:lnTo>
                <a:lnTo>
                  <a:pt x="635000" y="129090"/>
                </a:lnTo>
                <a:lnTo>
                  <a:pt x="578104" y="164371"/>
                </a:lnTo>
                <a:lnTo>
                  <a:pt x="523367" y="201811"/>
                </a:lnTo>
                <a:lnTo>
                  <a:pt x="470789" y="242133"/>
                </a:lnTo>
                <a:lnTo>
                  <a:pt x="420370" y="285326"/>
                </a:lnTo>
                <a:lnTo>
                  <a:pt x="372237" y="331401"/>
                </a:lnTo>
                <a:lnTo>
                  <a:pt x="326136" y="379649"/>
                </a:lnTo>
                <a:lnTo>
                  <a:pt x="282956" y="430055"/>
                </a:lnTo>
                <a:lnTo>
                  <a:pt x="242570" y="482608"/>
                </a:lnTo>
                <a:lnTo>
                  <a:pt x="205105" y="537332"/>
                </a:lnTo>
                <a:lnTo>
                  <a:pt x="169799" y="594203"/>
                </a:lnTo>
                <a:lnTo>
                  <a:pt x="138176" y="652534"/>
                </a:lnTo>
                <a:lnTo>
                  <a:pt x="110109" y="713011"/>
                </a:lnTo>
                <a:lnTo>
                  <a:pt x="84201" y="774200"/>
                </a:lnTo>
                <a:lnTo>
                  <a:pt x="61849" y="836849"/>
                </a:lnTo>
                <a:lnTo>
                  <a:pt x="43180" y="900209"/>
                </a:lnTo>
                <a:lnTo>
                  <a:pt x="28067" y="965004"/>
                </a:lnTo>
                <a:lnTo>
                  <a:pt x="15748" y="1030524"/>
                </a:lnTo>
                <a:lnTo>
                  <a:pt x="7112" y="1096767"/>
                </a:lnTo>
                <a:lnTo>
                  <a:pt x="1397" y="1162997"/>
                </a:lnTo>
                <a:lnTo>
                  <a:pt x="0" y="1229253"/>
                </a:lnTo>
                <a:lnTo>
                  <a:pt x="1397" y="1295484"/>
                </a:lnTo>
                <a:lnTo>
                  <a:pt x="7112" y="1361727"/>
                </a:lnTo>
                <a:lnTo>
                  <a:pt x="15748" y="1427958"/>
                </a:lnTo>
                <a:lnTo>
                  <a:pt x="28067" y="1493477"/>
                </a:lnTo>
                <a:lnTo>
                  <a:pt x="43180" y="1557561"/>
                </a:lnTo>
                <a:lnTo>
                  <a:pt x="62611" y="1621645"/>
                </a:lnTo>
                <a:lnTo>
                  <a:pt x="84201" y="1684282"/>
                </a:lnTo>
                <a:lnTo>
                  <a:pt x="110109" y="1745483"/>
                </a:lnTo>
                <a:lnTo>
                  <a:pt x="138938" y="1805236"/>
                </a:lnTo>
                <a:lnTo>
                  <a:pt x="170561" y="1864279"/>
                </a:lnTo>
                <a:lnTo>
                  <a:pt x="205105" y="1920438"/>
                </a:lnTo>
                <a:lnTo>
                  <a:pt x="242570" y="1975162"/>
                </a:lnTo>
                <a:lnTo>
                  <a:pt x="282956" y="2028439"/>
                </a:lnTo>
                <a:lnTo>
                  <a:pt x="326136" y="2078845"/>
                </a:lnTo>
                <a:lnTo>
                  <a:pt x="372237" y="2127080"/>
                </a:lnTo>
                <a:lnTo>
                  <a:pt x="420370" y="2172444"/>
                </a:lnTo>
                <a:lnTo>
                  <a:pt x="470789" y="2215637"/>
                </a:lnTo>
                <a:lnTo>
                  <a:pt x="523367" y="2255959"/>
                </a:lnTo>
                <a:lnTo>
                  <a:pt x="578866" y="2294123"/>
                </a:lnTo>
                <a:lnTo>
                  <a:pt x="635000" y="2328680"/>
                </a:lnTo>
                <a:lnTo>
                  <a:pt x="693293" y="2360366"/>
                </a:lnTo>
                <a:lnTo>
                  <a:pt x="753745" y="2389157"/>
                </a:lnTo>
                <a:lnTo>
                  <a:pt x="814959" y="2414367"/>
                </a:lnTo>
                <a:lnTo>
                  <a:pt x="877570" y="2436680"/>
                </a:lnTo>
                <a:lnTo>
                  <a:pt x="941705" y="2455400"/>
                </a:lnTo>
                <a:lnTo>
                  <a:pt x="951101" y="2457619"/>
                </a:lnTo>
                <a:lnTo>
                  <a:pt x="951101" y="0"/>
                </a:lnTo>
                <a:close/>
              </a:path>
            </a:pathLst>
          </a:custGeom>
          <a:solidFill>
            <a:srgbClr val="2F5FAA"/>
          </a:solidFill>
        </p:spPr>
        <p:txBody>
          <a:bodyPr wrap="square" lIns="0" tIns="0" rIns="0" bIns="0" rtlCol="0"/>
          <a:lstStyle/>
          <a:p>
            <a:endParaRPr/>
          </a:p>
        </p:txBody>
      </p:sp>
      <p:sp>
        <p:nvSpPr>
          <p:cNvPr id="9" name="object 9"/>
          <p:cNvSpPr/>
          <p:nvPr/>
        </p:nvSpPr>
        <p:spPr>
          <a:xfrm>
            <a:off x="0" y="0"/>
            <a:ext cx="1139190" cy="1254760"/>
          </a:xfrm>
          <a:custGeom>
            <a:avLst/>
            <a:gdLst/>
            <a:ahLst/>
            <a:cxnLst/>
            <a:rect l="l" t="t" r="r" b="b"/>
            <a:pathLst>
              <a:path w="1139190" h="1254760">
                <a:moveTo>
                  <a:pt x="1138859" y="0"/>
                </a:moveTo>
                <a:lnTo>
                  <a:pt x="0" y="0"/>
                </a:lnTo>
                <a:lnTo>
                  <a:pt x="0" y="1254351"/>
                </a:lnTo>
                <a:lnTo>
                  <a:pt x="67677" y="1245589"/>
                </a:lnTo>
                <a:lnTo>
                  <a:pt x="133196" y="1233347"/>
                </a:lnTo>
                <a:lnTo>
                  <a:pt x="197276" y="1218234"/>
                </a:lnTo>
                <a:lnTo>
                  <a:pt x="261357" y="1199501"/>
                </a:lnTo>
                <a:lnTo>
                  <a:pt x="323993" y="1177187"/>
                </a:lnTo>
                <a:lnTo>
                  <a:pt x="385197" y="1151990"/>
                </a:lnTo>
                <a:lnTo>
                  <a:pt x="445676" y="1123187"/>
                </a:lnTo>
                <a:lnTo>
                  <a:pt x="503996" y="1091513"/>
                </a:lnTo>
                <a:lnTo>
                  <a:pt x="560153" y="1056944"/>
                </a:lnTo>
                <a:lnTo>
                  <a:pt x="615593" y="1018793"/>
                </a:lnTo>
                <a:lnTo>
                  <a:pt x="668153" y="978470"/>
                </a:lnTo>
                <a:lnTo>
                  <a:pt x="718552" y="935265"/>
                </a:lnTo>
                <a:lnTo>
                  <a:pt x="766791" y="889913"/>
                </a:lnTo>
                <a:lnTo>
                  <a:pt x="812874" y="841666"/>
                </a:lnTo>
                <a:lnTo>
                  <a:pt x="856074" y="791272"/>
                </a:lnTo>
                <a:lnTo>
                  <a:pt x="896391" y="737996"/>
                </a:lnTo>
                <a:lnTo>
                  <a:pt x="933832" y="683271"/>
                </a:lnTo>
                <a:lnTo>
                  <a:pt x="968395" y="627112"/>
                </a:lnTo>
                <a:lnTo>
                  <a:pt x="1000075" y="568070"/>
                </a:lnTo>
                <a:lnTo>
                  <a:pt x="1028874" y="508303"/>
                </a:lnTo>
                <a:lnTo>
                  <a:pt x="1054794" y="447115"/>
                </a:lnTo>
                <a:lnTo>
                  <a:pt x="1076394" y="384466"/>
                </a:lnTo>
                <a:lnTo>
                  <a:pt x="1095830" y="320394"/>
                </a:lnTo>
                <a:lnTo>
                  <a:pt x="1110952" y="256310"/>
                </a:lnTo>
                <a:lnTo>
                  <a:pt x="1123195" y="190791"/>
                </a:lnTo>
                <a:lnTo>
                  <a:pt x="1131832" y="124548"/>
                </a:lnTo>
                <a:lnTo>
                  <a:pt x="1137592" y="58317"/>
                </a:lnTo>
                <a:lnTo>
                  <a:pt x="1138859" y="0"/>
                </a:lnTo>
                <a:close/>
              </a:path>
            </a:pathLst>
          </a:custGeom>
          <a:solidFill>
            <a:srgbClr val="669CD3"/>
          </a:solidFill>
        </p:spPr>
        <p:txBody>
          <a:bodyPr wrap="square" lIns="0" tIns="0" rIns="0" bIns="0" rtlCol="0"/>
          <a:lstStyle/>
          <a:p>
            <a:endParaRPr/>
          </a:p>
        </p:txBody>
      </p:sp>
      <p:pic>
        <p:nvPicPr>
          <p:cNvPr id="10" name="object 10"/>
          <p:cNvPicPr/>
          <p:nvPr/>
        </p:nvPicPr>
        <p:blipFill>
          <a:blip r:embed="rId2" cstate="print"/>
          <a:stretch>
            <a:fillRect/>
          </a:stretch>
        </p:blipFill>
        <p:spPr>
          <a:xfrm>
            <a:off x="11093043" y="1167120"/>
            <a:ext cx="5769317" cy="7952331"/>
          </a:xfrm>
          <a:prstGeom prst="rect">
            <a:avLst/>
          </a:prstGeom>
        </p:spPr>
      </p:pic>
      <p:pic>
        <p:nvPicPr>
          <p:cNvPr id="11" name="object 11"/>
          <p:cNvPicPr/>
          <p:nvPr/>
        </p:nvPicPr>
        <p:blipFill>
          <a:blip r:embed="rId3" cstate="print"/>
          <a:stretch>
            <a:fillRect/>
          </a:stretch>
        </p:blipFill>
        <p:spPr>
          <a:xfrm>
            <a:off x="1574730" y="1843802"/>
            <a:ext cx="7851648" cy="2871216"/>
          </a:xfrm>
          <a:prstGeom prst="rect">
            <a:avLst/>
          </a:prstGeom>
        </p:spPr>
      </p:pic>
      <p:sp>
        <p:nvSpPr>
          <p:cNvPr id="12" name="object 12"/>
          <p:cNvSpPr/>
          <p:nvPr/>
        </p:nvSpPr>
        <p:spPr>
          <a:xfrm>
            <a:off x="11132621" y="8451352"/>
            <a:ext cx="772160" cy="1281430"/>
          </a:xfrm>
          <a:custGeom>
            <a:avLst/>
            <a:gdLst/>
            <a:ahLst/>
            <a:cxnLst/>
            <a:rect l="l" t="t" r="r" b="b"/>
            <a:pathLst>
              <a:path w="772159" h="1281429">
                <a:moveTo>
                  <a:pt x="0" y="1280847"/>
                </a:moveTo>
                <a:lnTo>
                  <a:pt x="1447" y="0"/>
                </a:lnTo>
              </a:path>
              <a:path w="772159" h="1281429">
                <a:moveTo>
                  <a:pt x="0" y="646545"/>
                </a:moveTo>
                <a:lnTo>
                  <a:pt x="771713" y="1435"/>
                </a:lnTo>
              </a:path>
              <a:path w="772159" h="1281429">
                <a:moveTo>
                  <a:pt x="0" y="632863"/>
                </a:moveTo>
                <a:lnTo>
                  <a:pt x="770278" y="1280847"/>
                </a:lnTo>
              </a:path>
              <a:path w="772159" h="1281429">
                <a:moveTo>
                  <a:pt x="7924" y="637903"/>
                </a:moveTo>
                <a:lnTo>
                  <a:pt x="771713" y="636465"/>
                </a:lnTo>
              </a:path>
            </a:pathLst>
          </a:custGeom>
          <a:ln w="76312">
            <a:solidFill>
              <a:srgbClr val="669CD3"/>
            </a:solidFill>
          </a:ln>
        </p:spPr>
        <p:txBody>
          <a:bodyPr wrap="square" lIns="0" tIns="0" rIns="0" bIns="0" rtlCol="0"/>
          <a:lstStyle/>
          <a:p>
            <a:endParaRPr/>
          </a:p>
        </p:txBody>
      </p:sp>
      <p:sp>
        <p:nvSpPr>
          <p:cNvPr id="13" name="object 13"/>
          <p:cNvSpPr/>
          <p:nvPr/>
        </p:nvSpPr>
        <p:spPr>
          <a:xfrm>
            <a:off x="12959207" y="0"/>
            <a:ext cx="2036445" cy="1536700"/>
          </a:xfrm>
          <a:custGeom>
            <a:avLst/>
            <a:gdLst/>
            <a:ahLst/>
            <a:cxnLst/>
            <a:rect l="l" t="t" r="r" b="b"/>
            <a:pathLst>
              <a:path w="2036444" h="1536700">
                <a:moveTo>
                  <a:pt x="1280674" y="0"/>
                </a:moveTo>
                <a:lnTo>
                  <a:pt x="1280922" y="895641"/>
                </a:lnTo>
                <a:lnTo>
                  <a:pt x="1280160" y="895641"/>
                </a:lnTo>
                <a:lnTo>
                  <a:pt x="1279398" y="928763"/>
                </a:lnTo>
                <a:lnTo>
                  <a:pt x="1272286" y="995717"/>
                </a:lnTo>
                <a:lnTo>
                  <a:pt x="1258570" y="1061236"/>
                </a:lnTo>
                <a:lnTo>
                  <a:pt x="1237742" y="1124596"/>
                </a:lnTo>
                <a:lnTo>
                  <a:pt x="1210310" y="1185797"/>
                </a:lnTo>
                <a:lnTo>
                  <a:pt x="1177163" y="1244115"/>
                </a:lnTo>
                <a:lnTo>
                  <a:pt x="1137666" y="1298116"/>
                </a:lnTo>
                <a:lnTo>
                  <a:pt x="1092962" y="1347798"/>
                </a:lnTo>
                <a:lnTo>
                  <a:pt x="1043305" y="1393162"/>
                </a:lnTo>
                <a:lnTo>
                  <a:pt x="989330" y="1432036"/>
                </a:lnTo>
                <a:lnTo>
                  <a:pt x="931037" y="1465869"/>
                </a:lnTo>
                <a:lnTo>
                  <a:pt x="869823" y="1493238"/>
                </a:lnTo>
                <a:lnTo>
                  <a:pt x="806450" y="1513392"/>
                </a:lnTo>
                <a:lnTo>
                  <a:pt x="740918" y="1527794"/>
                </a:lnTo>
                <a:lnTo>
                  <a:pt x="673989" y="1534995"/>
                </a:lnTo>
                <a:lnTo>
                  <a:pt x="640842" y="1535719"/>
                </a:lnTo>
                <a:lnTo>
                  <a:pt x="640080" y="1536430"/>
                </a:lnTo>
                <a:lnTo>
                  <a:pt x="640080" y="1535719"/>
                </a:lnTo>
                <a:lnTo>
                  <a:pt x="606933" y="1534995"/>
                </a:lnTo>
                <a:lnTo>
                  <a:pt x="573151" y="1532112"/>
                </a:lnTo>
                <a:lnTo>
                  <a:pt x="506857" y="1522041"/>
                </a:lnTo>
                <a:lnTo>
                  <a:pt x="442087" y="1504756"/>
                </a:lnTo>
                <a:lnTo>
                  <a:pt x="380238" y="1480271"/>
                </a:lnTo>
                <a:lnTo>
                  <a:pt x="320421" y="1450032"/>
                </a:lnTo>
                <a:lnTo>
                  <a:pt x="264287" y="1413317"/>
                </a:lnTo>
                <a:lnTo>
                  <a:pt x="211709" y="1371559"/>
                </a:lnTo>
                <a:lnTo>
                  <a:pt x="164846" y="1324036"/>
                </a:lnTo>
                <a:lnTo>
                  <a:pt x="122428" y="1272195"/>
                </a:lnTo>
                <a:lnTo>
                  <a:pt x="85725" y="1216048"/>
                </a:lnTo>
                <a:lnTo>
                  <a:pt x="55499" y="1156282"/>
                </a:lnTo>
                <a:lnTo>
                  <a:pt x="31750" y="1093646"/>
                </a:lnTo>
                <a:lnTo>
                  <a:pt x="14478" y="1029562"/>
                </a:lnTo>
                <a:lnTo>
                  <a:pt x="3683" y="963319"/>
                </a:lnTo>
                <a:lnTo>
                  <a:pt x="0" y="896365"/>
                </a:lnTo>
                <a:lnTo>
                  <a:pt x="0" y="0"/>
                </a:lnTo>
              </a:path>
              <a:path w="2036444" h="1536700">
                <a:moveTo>
                  <a:pt x="2035943" y="0"/>
                </a:moveTo>
                <a:lnTo>
                  <a:pt x="2036191" y="895641"/>
                </a:lnTo>
                <a:lnTo>
                  <a:pt x="2035429" y="895641"/>
                </a:lnTo>
                <a:lnTo>
                  <a:pt x="2034794" y="928763"/>
                </a:lnTo>
                <a:lnTo>
                  <a:pt x="2027555" y="995717"/>
                </a:lnTo>
                <a:lnTo>
                  <a:pt x="2013839" y="1061236"/>
                </a:lnTo>
                <a:lnTo>
                  <a:pt x="1993011" y="1124596"/>
                </a:lnTo>
                <a:lnTo>
                  <a:pt x="1965579" y="1185797"/>
                </a:lnTo>
                <a:lnTo>
                  <a:pt x="1932432" y="1244115"/>
                </a:lnTo>
                <a:lnTo>
                  <a:pt x="1892935" y="1298116"/>
                </a:lnTo>
                <a:lnTo>
                  <a:pt x="1848231" y="1347798"/>
                </a:lnTo>
                <a:lnTo>
                  <a:pt x="1798574" y="1393162"/>
                </a:lnTo>
                <a:lnTo>
                  <a:pt x="1744599" y="1432036"/>
                </a:lnTo>
                <a:lnTo>
                  <a:pt x="1686306" y="1465869"/>
                </a:lnTo>
                <a:lnTo>
                  <a:pt x="1625092" y="1493238"/>
                </a:lnTo>
                <a:lnTo>
                  <a:pt x="1561719" y="1513392"/>
                </a:lnTo>
                <a:lnTo>
                  <a:pt x="1496187" y="1527794"/>
                </a:lnTo>
                <a:lnTo>
                  <a:pt x="1429258" y="1534995"/>
                </a:lnTo>
                <a:lnTo>
                  <a:pt x="1396111" y="1535719"/>
                </a:lnTo>
                <a:lnTo>
                  <a:pt x="1395349" y="1536430"/>
                </a:lnTo>
                <a:lnTo>
                  <a:pt x="1395349" y="1535719"/>
                </a:lnTo>
                <a:lnTo>
                  <a:pt x="1362202" y="1534995"/>
                </a:lnTo>
                <a:lnTo>
                  <a:pt x="1328420" y="1532112"/>
                </a:lnTo>
                <a:lnTo>
                  <a:pt x="1262126" y="1522041"/>
                </a:lnTo>
                <a:lnTo>
                  <a:pt x="1197356" y="1504756"/>
                </a:lnTo>
                <a:lnTo>
                  <a:pt x="1135507" y="1480271"/>
                </a:lnTo>
                <a:lnTo>
                  <a:pt x="1075690" y="1450032"/>
                </a:lnTo>
                <a:lnTo>
                  <a:pt x="1019556" y="1413317"/>
                </a:lnTo>
                <a:lnTo>
                  <a:pt x="966978" y="1371559"/>
                </a:lnTo>
                <a:lnTo>
                  <a:pt x="920242" y="1324036"/>
                </a:lnTo>
                <a:lnTo>
                  <a:pt x="877697" y="1272195"/>
                </a:lnTo>
                <a:lnTo>
                  <a:pt x="840994" y="1216048"/>
                </a:lnTo>
                <a:lnTo>
                  <a:pt x="810768" y="1156282"/>
                </a:lnTo>
                <a:lnTo>
                  <a:pt x="787019" y="1093646"/>
                </a:lnTo>
                <a:lnTo>
                  <a:pt x="769747" y="1029562"/>
                </a:lnTo>
                <a:lnTo>
                  <a:pt x="758952" y="963319"/>
                </a:lnTo>
                <a:lnTo>
                  <a:pt x="755269" y="896365"/>
                </a:lnTo>
                <a:lnTo>
                  <a:pt x="755269" y="0"/>
                </a:lnTo>
              </a:path>
            </a:pathLst>
          </a:custGeom>
          <a:ln w="18719">
            <a:solidFill>
              <a:srgbClr val="1C365F"/>
            </a:solidFill>
          </a:ln>
        </p:spPr>
        <p:txBody>
          <a:bodyPr wrap="square" lIns="0" tIns="0" rIns="0" bIns="0" rtlCol="0"/>
          <a:lstStyle/>
          <a:p>
            <a:endParaRPr/>
          </a:p>
        </p:txBody>
      </p:sp>
      <p:sp>
        <p:nvSpPr>
          <p:cNvPr id="14" name="TextBox 13">
            <a:extLst>
              <a:ext uri="{FF2B5EF4-FFF2-40B4-BE49-F238E27FC236}">
                <a16:creationId xmlns="" xmlns:a16="http://schemas.microsoft.com/office/drawing/2014/main" id="{B18CDA12-37A9-CC9F-FA87-E53CC0EDFC7D}"/>
              </a:ext>
            </a:extLst>
          </p:cNvPr>
          <p:cNvSpPr txBox="1"/>
          <p:nvPr/>
        </p:nvSpPr>
        <p:spPr>
          <a:xfrm>
            <a:off x="5126037" y="5186542"/>
            <a:ext cx="5769316" cy="4308872"/>
          </a:xfrm>
          <a:prstGeom prst="rect">
            <a:avLst/>
          </a:prstGeom>
          <a:noFill/>
        </p:spPr>
        <p:txBody>
          <a:bodyPr wrap="square" rtlCol="0">
            <a:spAutoFit/>
          </a:bodyPr>
          <a:lstStyle/>
          <a:p>
            <a:r>
              <a:rPr lang="en-US" sz="3200" dirty="0"/>
              <a:t>Team code : NQ32</a:t>
            </a:r>
          </a:p>
          <a:p>
            <a:r>
              <a:rPr lang="en-US" sz="3200" dirty="0"/>
              <a:t>Team name : Bit Chasers</a:t>
            </a:r>
          </a:p>
          <a:p>
            <a:r>
              <a:rPr lang="en-US" sz="3200" dirty="0"/>
              <a:t>Team members : Prakhar </a:t>
            </a:r>
            <a:r>
              <a:rPr lang="en-US" sz="3200" dirty="0" err="1"/>
              <a:t>Kansal</a:t>
            </a:r>
            <a:endParaRPr lang="en-US" sz="3200" dirty="0"/>
          </a:p>
          <a:p>
            <a:r>
              <a:rPr lang="en-US" sz="3200" dirty="0"/>
              <a:t>     		          Vishwas </a:t>
            </a:r>
            <a:r>
              <a:rPr lang="en-US" sz="3200" dirty="0" err="1"/>
              <a:t>Miglani</a:t>
            </a:r>
            <a:endParaRPr lang="en-US" sz="3200" dirty="0"/>
          </a:p>
          <a:p>
            <a:r>
              <a:rPr lang="en-US" sz="3200" dirty="0"/>
              <a:t>	                    Dhananjay Nagar</a:t>
            </a:r>
          </a:p>
          <a:p>
            <a:r>
              <a:rPr lang="en-US" sz="3200" dirty="0"/>
              <a:t>		          </a:t>
            </a:r>
            <a:r>
              <a:rPr lang="en-US" sz="3200" dirty="0" err="1"/>
              <a:t>Pragyan</a:t>
            </a:r>
            <a:r>
              <a:rPr lang="en-US" sz="3200" dirty="0"/>
              <a:t> Sharma</a:t>
            </a:r>
          </a:p>
          <a:p>
            <a:r>
              <a:rPr lang="en-US" sz="3200" dirty="0"/>
              <a:t>		          Mukul Joshi</a:t>
            </a:r>
          </a:p>
          <a:p>
            <a:r>
              <a:rPr lang="en-US" sz="3200" dirty="0"/>
              <a:t>		          Bipasha </a:t>
            </a:r>
            <a:r>
              <a:rPr lang="en-US" sz="3200" dirty="0" err="1"/>
              <a:t>Kamra</a:t>
            </a:r>
            <a:endParaRPr lang="en-US" sz="3200" dirty="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719981" y="3938409"/>
            <a:ext cx="568325" cy="3332479"/>
          </a:xfrm>
          <a:custGeom>
            <a:avLst/>
            <a:gdLst/>
            <a:ahLst/>
            <a:cxnLst/>
            <a:rect l="l" t="t" r="r" b="b"/>
            <a:pathLst>
              <a:path w="568325" h="3332479">
                <a:moveTo>
                  <a:pt x="0" y="555113"/>
                </a:moveTo>
                <a:lnTo>
                  <a:pt x="2793" y="496793"/>
                </a:lnTo>
                <a:lnTo>
                  <a:pt x="12191" y="439907"/>
                </a:lnTo>
                <a:lnTo>
                  <a:pt x="27303" y="383758"/>
                </a:lnTo>
                <a:lnTo>
                  <a:pt x="48131" y="329032"/>
                </a:lnTo>
                <a:lnTo>
                  <a:pt x="74038" y="277188"/>
                </a:lnTo>
                <a:lnTo>
                  <a:pt x="105786" y="228952"/>
                </a:lnTo>
                <a:lnTo>
                  <a:pt x="142488" y="183598"/>
                </a:lnTo>
                <a:lnTo>
                  <a:pt x="183507" y="142550"/>
                </a:lnTo>
                <a:lnTo>
                  <a:pt x="228844" y="105833"/>
                </a:lnTo>
                <a:lnTo>
                  <a:pt x="277864" y="74158"/>
                </a:lnTo>
                <a:lnTo>
                  <a:pt x="328916" y="48236"/>
                </a:lnTo>
                <a:lnTo>
                  <a:pt x="383651" y="27356"/>
                </a:lnTo>
                <a:lnTo>
                  <a:pt x="439783" y="12230"/>
                </a:lnTo>
                <a:lnTo>
                  <a:pt x="496677" y="2870"/>
                </a:lnTo>
                <a:lnTo>
                  <a:pt x="554967" y="0"/>
                </a:lnTo>
                <a:lnTo>
                  <a:pt x="567960" y="320"/>
                </a:lnTo>
              </a:path>
              <a:path w="568325" h="3332479">
                <a:moveTo>
                  <a:pt x="567960" y="1109901"/>
                </a:moveTo>
                <a:lnTo>
                  <a:pt x="554967" y="1110227"/>
                </a:lnTo>
                <a:lnTo>
                  <a:pt x="554967" y="1109503"/>
                </a:lnTo>
                <a:lnTo>
                  <a:pt x="526266" y="1108792"/>
                </a:lnTo>
                <a:lnTo>
                  <a:pt x="467849" y="1103026"/>
                </a:lnTo>
                <a:lnTo>
                  <a:pt x="411717" y="1090783"/>
                </a:lnTo>
                <a:lnTo>
                  <a:pt x="356347" y="1072786"/>
                </a:lnTo>
                <a:lnTo>
                  <a:pt x="303009" y="1049023"/>
                </a:lnTo>
                <a:lnTo>
                  <a:pt x="252592" y="1020231"/>
                </a:lnTo>
                <a:lnTo>
                  <a:pt x="205858" y="985673"/>
                </a:lnTo>
                <a:lnTo>
                  <a:pt x="162680" y="947508"/>
                </a:lnTo>
                <a:lnTo>
                  <a:pt x="123820" y="904314"/>
                </a:lnTo>
                <a:lnTo>
                  <a:pt x="89912" y="856788"/>
                </a:lnTo>
                <a:lnTo>
                  <a:pt x="60449" y="807104"/>
                </a:lnTo>
                <a:lnTo>
                  <a:pt x="36701" y="753825"/>
                </a:lnTo>
                <a:lnTo>
                  <a:pt x="18668" y="698388"/>
                </a:lnTo>
                <a:lnTo>
                  <a:pt x="7111" y="641502"/>
                </a:lnTo>
                <a:lnTo>
                  <a:pt x="634" y="583918"/>
                </a:lnTo>
                <a:lnTo>
                  <a:pt x="0" y="555113"/>
                </a:lnTo>
              </a:path>
              <a:path w="568325" h="3332479">
                <a:moveTo>
                  <a:pt x="0" y="1666065"/>
                </a:moveTo>
                <a:lnTo>
                  <a:pt x="2793" y="1607744"/>
                </a:lnTo>
                <a:lnTo>
                  <a:pt x="12191" y="1550859"/>
                </a:lnTo>
                <a:lnTo>
                  <a:pt x="27303" y="1494710"/>
                </a:lnTo>
                <a:lnTo>
                  <a:pt x="48131" y="1439983"/>
                </a:lnTo>
                <a:lnTo>
                  <a:pt x="74038" y="1388140"/>
                </a:lnTo>
                <a:lnTo>
                  <a:pt x="105786" y="1339903"/>
                </a:lnTo>
                <a:lnTo>
                  <a:pt x="142488" y="1294550"/>
                </a:lnTo>
                <a:lnTo>
                  <a:pt x="183507" y="1253514"/>
                </a:lnTo>
                <a:lnTo>
                  <a:pt x="228844" y="1216784"/>
                </a:lnTo>
                <a:lnTo>
                  <a:pt x="277864" y="1185109"/>
                </a:lnTo>
                <a:lnTo>
                  <a:pt x="328916" y="1159188"/>
                </a:lnTo>
                <a:lnTo>
                  <a:pt x="383651" y="1138308"/>
                </a:lnTo>
                <a:lnTo>
                  <a:pt x="439783" y="1123182"/>
                </a:lnTo>
                <a:lnTo>
                  <a:pt x="496677" y="1113834"/>
                </a:lnTo>
                <a:lnTo>
                  <a:pt x="554967" y="1110951"/>
                </a:lnTo>
                <a:lnTo>
                  <a:pt x="567960" y="1111272"/>
                </a:lnTo>
              </a:path>
              <a:path w="568325" h="3332479">
                <a:moveTo>
                  <a:pt x="567960" y="2220852"/>
                </a:moveTo>
                <a:lnTo>
                  <a:pt x="554967" y="2221179"/>
                </a:lnTo>
                <a:lnTo>
                  <a:pt x="554967" y="2220455"/>
                </a:lnTo>
                <a:lnTo>
                  <a:pt x="526266" y="2219744"/>
                </a:lnTo>
                <a:lnTo>
                  <a:pt x="467849" y="2213978"/>
                </a:lnTo>
                <a:lnTo>
                  <a:pt x="411717" y="2201747"/>
                </a:lnTo>
                <a:lnTo>
                  <a:pt x="356347" y="2183738"/>
                </a:lnTo>
                <a:lnTo>
                  <a:pt x="303009" y="2159975"/>
                </a:lnTo>
                <a:lnTo>
                  <a:pt x="252592" y="2131183"/>
                </a:lnTo>
                <a:lnTo>
                  <a:pt x="205858" y="2096625"/>
                </a:lnTo>
                <a:lnTo>
                  <a:pt x="162680" y="2058460"/>
                </a:lnTo>
                <a:lnTo>
                  <a:pt x="123820" y="2015265"/>
                </a:lnTo>
                <a:lnTo>
                  <a:pt x="89912" y="1967740"/>
                </a:lnTo>
                <a:lnTo>
                  <a:pt x="60449" y="1918056"/>
                </a:lnTo>
                <a:lnTo>
                  <a:pt x="36701" y="1864777"/>
                </a:lnTo>
                <a:lnTo>
                  <a:pt x="18668" y="1809339"/>
                </a:lnTo>
                <a:lnTo>
                  <a:pt x="7111" y="1752466"/>
                </a:lnTo>
                <a:lnTo>
                  <a:pt x="634" y="1694870"/>
                </a:lnTo>
                <a:lnTo>
                  <a:pt x="0" y="1666065"/>
                </a:lnTo>
              </a:path>
              <a:path w="568325" h="3332479">
                <a:moveTo>
                  <a:pt x="0" y="2777016"/>
                </a:moveTo>
                <a:lnTo>
                  <a:pt x="2793" y="2718696"/>
                </a:lnTo>
                <a:lnTo>
                  <a:pt x="12191" y="2661823"/>
                </a:lnTo>
                <a:lnTo>
                  <a:pt x="27303" y="2605661"/>
                </a:lnTo>
                <a:lnTo>
                  <a:pt x="48131" y="2550935"/>
                </a:lnTo>
                <a:lnTo>
                  <a:pt x="74038" y="2499104"/>
                </a:lnTo>
                <a:lnTo>
                  <a:pt x="105786" y="2450855"/>
                </a:lnTo>
                <a:lnTo>
                  <a:pt x="142488" y="2405501"/>
                </a:lnTo>
                <a:lnTo>
                  <a:pt x="183507" y="2364466"/>
                </a:lnTo>
                <a:lnTo>
                  <a:pt x="228844" y="2327736"/>
                </a:lnTo>
                <a:lnTo>
                  <a:pt x="277864" y="2296061"/>
                </a:lnTo>
                <a:lnTo>
                  <a:pt x="328916" y="2270139"/>
                </a:lnTo>
                <a:lnTo>
                  <a:pt x="383651" y="2249260"/>
                </a:lnTo>
                <a:lnTo>
                  <a:pt x="439783" y="2234146"/>
                </a:lnTo>
                <a:lnTo>
                  <a:pt x="496677" y="2224786"/>
                </a:lnTo>
                <a:lnTo>
                  <a:pt x="554967" y="2221903"/>
                </a:lnTo>
                <a:lnTo>
                  <a:pt x="567960" y="2222229"/>
                </a:lnTo>
              </a:path>
              <a:path w="568325" h="3332479">
                <a:moveTo>
                  <a:pt x="567960" y="3331810"/>
                </a:moveTo>
                <a:lnTo>
                  <a:pt x="554967" y="3332130"/>
                </a:lnTo>
                <a:lnTo>
                  <a:pt x="554967" y="3331419"/>
                </a:lnTo>
                <a:lnTo>
                  <a:pt x="526266" y="3330695"/>
                </a:lnTo>
                <a:lnTo>
                  <a:pt x="467849" y="3324929"/>
                </a:lnTo>
                <a:lnTo>
                  <a:pt x="411717" y="3312698"/>
                </a:lnTo>
                <a:lnTo>
                  <a:pt x="356347" y="3294702"/>
                </a:lnTo>
                <a:lnTo>
                  <a:pt x="303009" y="3270939"/>
                </a:lnTo>
                <a:lnTo>
                  <a:pt x="252592" y="3242134"/>
                </a:lnTo>
                <a:lnTo>
                  <a:pt x="205858" y="3207576"/>
                </a:lnTo>
                <a:lnTo>
                  <a:pt x="162680" y="3169411"/>
                </a:lnTo>
                <a:lnTo>
                  <a:pt x="123820" y="3126217"/>
                </a:lnTo>
                <a:lnTo>
                  <a:pt x="89912" y="3078692"/>
                </a:lnTo>
                <a:lnTo>
                  <a:pt x="60449" y="3029020"/>
                </a:lnTo>
                <a:lnTo>
                  <a:pt x="36701" y="2975741"/>
                </a:lnTo>
                <a:lnTo>
                  <a:pt x="18668" y="2920304"/>
                </a:lnTo>
                <a:lnTo>
                  <a:pt x="7111" y="2863418"/>
                </a:lnTo>
                <a:lnTo>
                  <a:pt x="634" y="2805821"/>
                </a:lnTo>
                <a:lnTo>
                  <a:pt x="0" y="2777016"/>
                </a:lnTo>
              </a:path>
            </a:pathLst>
          </a:custGeom>
          <a:ln w="76316">
            <a:solidFill>
              <a:srgbClr val="99D5F0"/>
            </a:solidFill>
          </a:ln>
        </p:spPr>
        <p:txBody>
          <a:bodyPr wrap="square" lIns="0" tIns="0" rIns="0" bIns="0" rtlCol="0"/>
          <a:lstStyle/>
          <a:p>
            <a:endParaRPr/>
          </a:p>
        </p:txBody>
      </p:sp>
      <p:grpSp>
        <p:nvGrpSpPr>
          <p:cNvPr id="3" name="object 3"/>
          <p:cNvGrpSpPr/>
          <p:nvPr/>
        </p:nvGrpSpPr>
        <p:grpSpPr>
          <a:xfrm>
            <a:off x="13279701" y="8504639"/>
            <a:ext cx="2055495" cy="1791970"/>
            <a:chOff x="13279701" y="8504639"/>
            <a:chExt cx="2055495" cy="1791970"/>
          </a:xfrm>
        </p:grpSpPr>
        <p:sp>
          <p:nvSpPr>
            <p:cNvPr id="4" name="object 4"/>
            <p:cNvSpPr/>
            <p:nvPr/>
          </p:nvSpPr>
          <p:spPr>
            <a:xfrm>
              <a:off x="13289060" y="8513998"/>
              <a:ext cx="1280795" cy="1773555"/>
            </a:xfrm>
            <a:custGeom>
              <a:avLst/>
              <a:gdLst/>
              <a:ahLst/>
              <a:cxnLst/>
              <a:rect l="l" t="t" r="r" b="b"/>
              <a:pathLst>
                <a:path w="1280794" h="1773554">
                  <a:moveTo>
                    <a:pt x="0" y="640066"/>
                  </a:moveTo>
                  <a:lnTo>
                    <a:pt x="3555" y="573108"/>
                  </a:lnTo>
                  <a:lnTo>
                    <a:pt x="13715" y="506874"/>
                  </a:lnTo>
                  <a:lnTo>
                    <a:pt x="31622" y="442066"/>
                  </a:lnTo>
                  <a:lnTo>
                    <a:pt x="55371" y="379428"/>
                  </a:lnTo>
                  <a:lnTo>
                    <a:pt x="85597" y="319674"/>
                  </a:lnTo>
                  <a:lnTo>
                    <a:pt x="122427" y="263514"/>
                  </a:lnTo>
                  <a:lnTo>
                    <a:pt x="164082" y="211673"/>
                  </a:lnTo>
                  <a:lnTo>
                    <a:pt x="211707" y="164149"/>
                  </a:lnTo>
                  <a:lnTo>
                    <a:pt x="263523" y="122391"/>
                  </a:lnTo>
                  <a:lnTo>
                    <a:pt x="320418" y="85675"/>
                  </a:lnTo>
                  <a:lnTo>
                    <a:pt x="379346" y="55436"/>
                  </a:lnTo>
                  <a:lnTo>
                    <a:pt x="442083" y="31674"/>
                  </a:lnTo>
                  <a:lnTo>
                    <a:pt x="506853" y="13678"/>
                  </a:lnTo>
                  <a:lnTo>
                    <a:pt x="573019" y="3594"/>
                  </a:lnTo>
                  <a:lnTo>
                    <a:pt x="640075" y="0"/>
                  </a:lnTo>
                  <a:lnTo>
                    <a:pt x="673857" y="711"/>
                  </a:lnTo>
                  <a:lnTo>
                    <a:pt x="740150" y="7912"/>
                  </a:lnTo>
                  <a:lnTo>
                    <a:pt x="805682" y="21590"/>
                  </a:lnTo>
                  <a:lnTo>
                    <a:pt x="869689" y="42469"/>
                  </a:lnTo>
                  <a:lnTo>
                    <a:pt x="930903" y="69837"/>
                  </a:lnTo>
                  <a:lnTo>
                    <a:pt x="988561" y="102959"/>
                  </a:lnTo>
                  <a:lnTo>
                    <a:pt x="1042535" y="142546"/>
                  </a:lnTo>
                  <a:lnTo>
                    <a:pt x="1092954" y="187187"/>
                  </a:lnTo>
                  <a:lnTo>
                    <a:pt x="1137531" y="237593"/>
                  </a:lnTo>
                  <a:lnTo>
                    <a:pt x="1177154" y="291594"/>
                  </a:lnTo>
                  <a:lnTo>
                    <a:pt x="1210301" y="349189"/>
                  </a:lnTo>
                  <a:lnTo>
                    <a:pt x="1237606" y="410391"/>
                  </a:lnTo>
                  <a:lnTo>
                    <a:pt x="1258561" y="474464"/>
                  </a:lnTo>
                  <a:lnTo>
                    <a:pt x="1272150" y="539989"/>
                  </a:lnTo>
                  <a:lnTo>
                    <a:pt x="1279389" y="606227"/>
                  </a:lnTo>
                  <a:lnTo>
                    <a:pt x="1280151" y="640066"/>
                  </a:lnTo>
                  <a:lnTo>
                    <a:pt x="1280411" y="1772999"/>
                  </a:lnTo>
                </a:path>
                <a:path w="1280794" h="1773554">
                  <a:moveTo>
                    <a:pt x="0" y="1772999"/>
                  </a:moveTo>
                  <a:lnTo>
                    <a:pt x="0" y="640066"/>
                  </a:lnTo>
                </a:path>
              </a:pathLst>
            </a:custGeom>
            <a:ln w="18719">
              <a:solidFill>
                <a:srgbClr val="1C365F"/>
              </a:solidFill>
            </a:ln>
          </p:spPr>
          <p:txBody>
            <a:bodyPr wrap="square" lIns="0" tIns="0" rIns="0" bIns="0" rtlCol="0"/>
            <a:lstStyle/>
            <a:p>
              <a:endParaRPr/>
            </a:p>
          </p:txBody>
        </p:sp>
        <p:sp>
          <p:nvSpPr>
            <p:cNvPr id="5" name="object 5"/>
            <p:cNvSpPr/>
            <p:nvPr/>
          </p:nvSpPr>
          <p:spPr>
            <a:xfrm>
              <a:off x="14045086" y="8513998"/>
              <a:ext cx="1280795" cy="1773555"/>
            </a:xfrm>
            <a:custGeom>
              <a:avLst/>
              <a:gdLst/>
              <a:ahLst/>
              <a:cxnLst/>
              <a:rect l="l" t="t" r="r" b="b"/>
              <a:pathLst>
                <a:path w="1280794" h="1773554">
                  <a:moveTo>
                    <a:pt x="0" y="640066"/>
                  </a:moveTo>
                  <a:lnTo>
                    <a:pt x="3555" y="573108"/>
                  </a:lnTo>
                  <a:lnTo>
                    <a:pt x="13588" y="506874"/>
                  </a:lnTo>
                  <a:lnTo>
                    <a:pt x="31622" y="442066"/>
                  </a:lnTo>
                  <a:lnTo>
                    <a:pt x="55371" y="379428"/>
                  </a:lnTo>
                  <a:lnTo>
                    <a:pt x="85597" y="319674"/>
                  </a:lnTo>
                  <a:lnTo>
                    <a:pt x="122300" y="263514"/>
                  </a:lnTo>
                  <a:lnTo>
                    <a:pt x="164082" y="211673"/>
                  </a:lnTo>
                  <a:lnTo>
                    <a:pt x="211580" y="164149"/>
                  </a:lnTo>
                  <a:lnTo>
                    <a:pt x="263523" y="122391"/>
                  </a:lnTo>
                  <a:lnTo>
                    <a:pt x="320291" y="85675"/>
                  </a:lnTo>
                  <a:lnTo>
                    <a:pt x="379346" y="55436"/>
                  </a:lnTo>
                  <a:lnTo>
                    <a:pt x="441956" y="31674"/>
                  </a:lnTo>
                  <a:lnTo>
                    <a:pt x="506853" y="13678"/>
                  </a:lnTo>
                  <a:lnTo>
                    <a:pt x="573019" y="3594"/>
                  </a:lnTo>
                  <a:lnTo>
                    <a:pt x="640075" y="0"/>
                  </a:lnTo>
                  <a:lnTo>
                    <a:pt x="673857" y="711"/>
                  </a:lnTo>
                  <a:lnTo>
                    <a:pt x="740150" y="7912"/>
                  </a:lnTo>
                  <a:lnTo>
                    <a:pt x="805555" y="21590"/>
                  </a:lnTo>
                  <a:lnTo>
                    <a:pt x="869689" y="42469"/>
                  </a:lnTo>
                  <a:lnTo>
                    <a:pt x="930903" y="69837"/>
                  </a:lnTo>
                  <a:lnTo>
                    <a:pt x="988434" y="102959"/>
                  </a:lnTo>
                  <a:lnTo>
                    <a:pt x="1042535" y="142546"/>
                  </a:lnTo>
                  <a:lnTo>
                    <a:pt x="1092827" y="187187"/>
                  </a:lnTo>
                  <a:lnTo>
                    <a:pt x="1137531" y="237593"/>
                  </a:lnTo>
                  <a:lnTo>
                    <a:pt x="1177154" y="291594"/>
                  </a:lnTo>
                  <a:lnTo>
                    <a:pt x="1210174" y="349189"/>
                  </a:lnTo>
                  <a:lnTo>
                    <a:pt x="1237606" y="410391"/>
                  </a:lnTo>
                  <a:lnTo>
                    <a:pt x="1258434" y="474464"/>
                  </a:lnTo>
                  <a:lnTo>
                    <a:pt x="1272150" y="539989"/>
                  </a:lnTo>
                  <a:lnTo>
                    <a:pt x="1279389" y="606227"/>
                  </a:lnTo>
                  <a:lnTo>
                    <a:pt x="1280024" y="640066"/>
                  </a:lnTo>
                  <a:lnTo>
                    <a:pt x="1280336" y="1772999"/>
                  </a:lnTo>
                </a:path>
                <a:path w="1280794" h="1773554">
                  <a:moveTo>
                    <a:pt x="0" y="1772999"/>
                  </a:moveTo>
                  <a:lnTo>
                    <a:pt x="0" y="640066"/>
                  </a:lnTo>
                </a:path>
              </a:pathLst>
            </a:custGeom>
            <a:ln w="18719">
              <a:solidFill>
                <a:srgbClr val="1C365F"/>
              </a:solidFill>
            </a:ln>
          </p:spPr>
          <p:txBody>
            <a:bodyPr wrap="square" lIns="0" tIns="0" rIns="0" bIns="0" rtlCol="0"/>
            <a:lstStyle/>
            <a:p>
              <a:endParaRPr/>
            </a:p>
          </p:txBody>
        </p:sp>
      </p:grpSp>
      <p:sp>
        <p:nvSpPr>
          <p:cNvPr id="6" name="object 6"/>
          <p:cNvSpPr/>
          <p:nvPr/>
        </p:nvSpPr>
        <p:spPr>
          <a:xfrm>
            <a:off x="2886607" y="0"/>
            <a:ext cx="2539365" cy="1264285"/>
          </a:xfrm>
          <a:custGeom>
            <a:avLst/>
            <a:gdLst/>
            <a:ahLst/>
            <a:cxnLst/>
            <a:rect l="l" t="t" r="r" b="b"/>
            <a:pathLst>
              <a:path w="2539365" h="1264285">
                <a:moveTo>
                  <a:pt x="2539112" y="0"/>
                </a:moveTo>
                <a:lnTo>
                  <a:pt x="2537791" y="60438"/>
                </a:lnTo>
                <a:lnTo>
                  <a:pt x="2532038" y="126668"/>
                </a:lnTo>
                <a:lnTo>
                  <a:pt x="2523389" y="192912"/>
                </a:lnTo>
                <a:lnTo>
                  <a:pt x="2511159" y="258431"/>
                </a:lnTo>
                <a:lnTo>
                  <a:pt x="2496033" y="322502"/>
                </a:lnTo>
                <a:lnTo>
                  <a:pt x="2477314" y="386587"/>
                </a:lnTo>
                <a:lnTo>
                  <a:pt x="2455000" y="449223"/>
                </a:lnTo>
                <a:lnTo>
                  <a:pt x="2429790" y="510424"/>
                </a:lnTo>
                <a:lnTo>
                  <a:pt x="2400999" y="570902"/>
                </a:lnTo>
                <a:lnTo>
                  <a:pt x="2369325" y="629220"/>
                </a:lnTo>
                <a:lnTo>
                  <a:pt x="2334756" y="685380"/>
                </a:lnTo>
                <a:lnTo>
                  <a:pt x="2296605" y="740815"/>
                </a:lnTo>
                <a:lnTo>
                  <a:pt x="2256283" y="793380"/>
                </a:lnTo>
                <a:lnTo>
                  <a:pt x="2213077" y="843774"/>
                </a:lnTo>
                <a:lnTo>
                  <a:pt x="2167726" y="892009"/>
                </a:lnTo>
                <a:lnTo>
                  <a:pt x="2119491" y="938084"/>
                </a:lnTo>
                <a:lnTo>
                  <a:pt x="2069097" y="981290"/>
                </a:lnTo>
                <a:lnTo>
                  <a:pt x="2015808" y="1021612"/>
                </a:lnTo>
                <a:lnTo>
                  <a:pt x="1961097" y="1059052"/>
                </a:lnTo>
                <a:lnTo>
                  <a:pt x="1904937" y="1093608"/>
                </a:lnTo>
                <a:lnTo>
                  <a:pt x="1845895" y="1125282"/>
                </a:lnTo>
                <a:lnTo>
                  <a:pt x="1786141" y="1154086"/>
                </a:lnTo>
                <a:lnTo>
                  <a:pt x="1724940" y="1180006"/>
                </a:lnTo>
                <a:lnTo>
                  <a:pt x="1662304" y="1201596"/>
                </a:lnTo>
                <a:lnTo>
                  <a:pt x="1598220" y="1221040"/>
                </a:lnTo>
                <a:lnTo>
                  <a:pt x="1534148" y="1236166"/>
                </a:lnTo>
                <a:lnTo>
                  <a:pt x="1468629" y="1248396"/>
                </a:lnTo>
                <a:lnTo>
                  <a:pt x="1402386" y="1257045"/>
                </a:lnTo>
                <a:lnTo>
                  <a:pt x="1336155" y="1262798"/>
                </a:lnTo>
                <a:lnTo>
                  <a:pt x="1269912" y="1264246"/>
                </a:lnTo>
                <a:lnTo>
                  <a:pt x="1269912" y="1263522"/>
                </a:lnTo>
                <a:lnTo>
                  <a:pt x="1203681" y="1262074"/>
                </a:lnTo>
                <a:lnTo>
                  <a:pt x="1137438" y="1256321"/>
                </a:lnTo>
                <a:lnTo>
                  <a:pt x="1071195" y="1247685"/>
                </a:lnTo>
                <a:lnTo>
                  <a:pt x="1005676" y="1235442"/>
                </a:lnTo>
                <a:lnTo>
                  <a:pt x="941604" y="1220329"/>
                </a:lnTo>
                <a:lnTo>
                  <a:pt x="877520" y="1201596"/>
                </a:lnTo>
                <a:lnTo>
                  <a:pt x="814884" y="1179283"/>
                </a:lnTo>
                <a:lnTo>
                  <a:pt x="753695" y="1154086"/>
                </a:lnTo>
                <a:lnTo>
                  <a:pt x="693205" y="1125282"/>
                </a:lnTo>
                <a:lnTo>
                  <a:pt x="634899" y="1093608"/>
                </a:lnTo>
                <a:lnTo>
                  <a:pt x="578740" y="1059052"/>
                </a:lnTo>
                <a:lnTo>
                  <a:pt x="523292" y="1020888"/>
                </a:lnTo>
                <a:lnTo>
                  <a:pt x="470739" y="980566"/>
                </a:lnTo>
                <a:lnTo>
                  <a:pt x="420333" y="937373"/>
                </a:lnTo>
                <a:lnTo>
                  <a:pt x="372098" y="892009"/>
                </a:lnTo>
                <a:lnTo>
                  <a:pt x="326022" y="843774"/>
                </a:lnTo>
                <a:lnTo>
                  <a:pt x="282817" y="793380"/>
                </a:lnTo>
                <a:lnTo>
                  <a:pt x="242507" y="740091"/>
                </a:lnTo>
                <a:lnTo>
                  <a:pt x="205068" y="685380"/>
                </a:lnTo>
                <a:lnTo>
                  <a:pt x="170511" y="629220"/>
                </a:lnTo>
                <a:lnTo>
                  <a:pt x="138824" y="570178"/>
                </a:lnTo>
                <a:lnTo>
                  <a:pt x="110021" y="510424"/>
                </a:lnTo>
                <a:lnTo>
                  <a:pt x="84113" y="449223"/>
                </a:lnTo>
                <a:lnTo>
                  <a:pt x="62510" y="386587"/>
                </a:lnTo>
                <a:lnTo>
                  <a:pt x="43066" y="322502"/>
                </a:lnTo>
                <a:lnTo>
                  <a:pt x="27953" y="258431"/>
                </a:lnTo>
                <a:lnTo>
                  <a:pt x="15711" y="192912"/>
                </a:lnTo>
                <a:lnTo>
                  <a:pt x="7075" y="126668"/>
                </a:lnTo>
                <a:lnTo>
                  <a:pt x="1309" y="60438"/>
                </a:lnTo>
                <a:lnTo>
                  <a:pt x="0" y="0"/>
                </a:lnTo>
              </a:path>
              <a:path w="2539365" h="1264285">
                <a:moveTo>
                  <a:pt x="1909128" y="0"/>
                </a:moveTo>
                <a:lnTo>
                  <a:pt x="1905648" y="61149"/>
                </a:lnTo>
                <a:lnTo>
                  <a:pt x="1895577" y="127392"/>
                </a:lnTo>
                <a:lnTo>
                  <a:pt x="1878293" y="192188"/>
                </a:lnTo>
                <a:lnTo>
                  <a:pt x="1853820" y="254113"/>
                </a:lnTo>
                <a:lnTo>
                  <a:pt x="1823568" y="313866"/>
                </a:lnTo>
                <a:lnTo>
                  <a:pt x="1786853" y="370026"/>
                </a:lnTo>
                <a:lnTo>
                  <a:pt x="1745095" y="422578"/>
                </a:lnTo>
                <a:lnTo>
                  <a:pt x="1697584" y="469391"/>
                </a:lnTo>
                <a:lnTo>
                  <a:pt x="1645743" y="511859"/>
                </a:lnTo>
                <a:lnTo>
                  <a:pt x="1589584" y="548588"/>
                </a:lnTo>
                <a:lnTo>
                  <a:pt x="1529830" y="578814"/>
                </a:lnTo>
                <a:lnTo>
                  <a:pt x="1467181" y="602576"/>
                </a:lnTo>
                <a:lnTo>
                  <a:pt x="1403109" y="619860"/>
                </a:lnTo>
                <a:lnTo>
                  <a:pt x="1336866" y="630655"/>
                </a:lnTo>
                <a:lnTo>
                  <a:pt x="1269912" y="634262"/>
                </a:lnTo>
                <a:lnTo>
                  <a:pt x="1269912" y="633538"/>
                </a:lnTo>
                <a:lnTo>
                  <a:pt x="1236790" y="632814"/>
                </a:lnTo>
                <a:lnTo>
                  <a:pt x="1169836" y="625626"/>
                </a:lnTo>
                <a:lnTo>
                  <a:pt x="1104317" y="611935"/>
                </a:lnTo>
                <a:lnTo>
                  <a:pt x="1040956" y="591057"/>
                </a:lnTo>
                <a:lnTo>
                  <a:pt x="979768" y="563701"/>
                </a:lnTo>
                <a:lnTo>
                  <a:pt x="921437" y="530579"/>
                </a:lnTo>
                <a:lnTo>
                  <a:pt x="867449" y="490981"/>
                </a:lnTo>
                <a:lnTo>
                  <a:pt x="817766" y="446353"/>
                </a:lnTo>
                <a:lnTo>
                  <a:pt x="772402" y="396670"/>
                </a:lnTo>
                <a:lnTo>
                  <a:pt x="733527" y="342670"/>
                </a:lnTo>
                <a:lnTo>
                  <a:pt x="699695" y="284352"/>
                </a:lnTo>
                <a:lnTo>
                  <a:pt x="672326" y="223150"/>
                </a:lnTo>
                <a:lnTo>
                  <a:pt x="652171" y="159790"/>
                </a:lnTo>
                <a:lnTo>
                  <a:pt x="637769" y="94271"/>
                </a:lnTo>
                <a:lnTo>
                  <a:pt x="630568" y="27316"/>
                </a:lnTo>
                <a:lnTo>
                  <a:pt x="629982" y="0"/>
                </a:lnTo>
              </a:path>
            </a:pathLst>
          </a:custGeom>
          <a:ln w="18719">
            <a:solidFill>
              <a:srgbClr val="1C365F"/>
            </a:solidFill>
          </a:ln>
        </p:spPr>
        <p:txBody>
          <a:bodyPr wrap="square" lIns="0" tIns="0" rIns="0" bIns="0" rtlCol="0"/>
          <a:lstStyle/>
          <a:p>
            <a:endParaRPr/>
          </a:p>
        </p:txBody>
      </p:sp>
      <p:sp>
        <p:nvSpPr>
          <p:cNvPr id="7" name="object 7"/>
          <p:cNvSpPr/>
          <p:nvPr/>
        </p:nvSpPr>
        <p:spPr>
          <a:xfrm>
            <a:off x="17005053" y="0"/>
            <a:ext cx="1283335" cy="1264285"/>
          </a:xfrm>
          <a:custGeom>
            <a:avLst/>
            <a:gdLst/>
            <a:ahLst/>
            <a:cxnLst/>
            <a:rect l="l" t="t" r="r" b="b"/>
            <a:pathLst>
              <a:path w="1283334" h="1264285">
                <a:moveTo>
                  <a:pt x="1282907" y="0"/>
                </a:moveTo>
                <a:lnTo>
                  <a:pt x="0" y="0"/>
                </a:lnTo>
                <a:lnTo>
                  <a:pt x="1390" y="60425"/>
                </a:lnTo>
                <a:lnTo>
                  <a:pt x="7105" y="126656"/>
                </a:lnTo>
                <a:lnTo>
                  <a:pt x="15741" y="192899"/>
                </a:lnTo>
                <a:lnTo>
                  <a:pt x="27933" y="258406"/>
                </a:lnTo>
                <a:lnTo>
                  <a:pt x="43046" y="322490"/>
                </a:lnTo>
                <a:lnTo>
                  <a:pt x="62604" y="386574"/>
                </a:lnTo>
                <a:lnTo>
                  <a:pt x="84194" y="449211"/>
                </a:lnTo>
                <a:lnTo>
                  <a:pt x="110102" y="510399"/>
                </a:lnTo>
                <a:lnTo>
                  <a:pt x="138804" y="570153"/>
                </a:lnTo>
                <a:lnTo>
                  <a:pt x="170554" y="629195"/>
                </a:lnTo>
                <a:lnTo>
                  <a:pt x="205098" y="685354"/>
                </a:lnTo>
                <a:lnTo>
                  <a:pt x="242563" y="740066"/>
                </a:lnTo>
                <a:lnTo>
                  <a:pt x="282822" y="793355"/>
                </a:lnTo>
                <a:lnTo>
                  <a:pt x="326002" y="843749"/>
                </a:lnTo>
                <a:lnTo>
                  <a:pt x="372103" y="891983"/>
                </a:lnTo>
                <a:lnTo>
                  <a:pt x="420363" y="937335"/>
                </a:lnTo>
                <a:lnTo>
                  <a:pt x="470782" y="980540"/>
                </a:lnTo>
                <a:lnTo>
                  <a:pt x="523360" y="1020863"/>
                </a:lnTo>
                <a:lnTo>
                  <a:pt x="578732" y="1059014"/>
                </a:lnTo>
                <a:lnTo>
                  <a:pt x="634866" y="1093570"/>
                </a:lnTo>
                <a:lnTo>
                  <a:pt x="693286" y="1125257"/>
                </a:lnTo>
                <a:lnTo>
                  <a:pt x="753738" y="1154061"/>
                </a:lnTo>
                <a:lnTo>
                  <a:pt x="814952" y="1179257"/>
                </a:lnTo>
                <a:lnTo>
                  <a:pt x="877563" y="1201571"/>
                </a:lnTo>
                <a:lnTo>
                  <a:pt x="941571" y="1220291"/>
                </a:lnTo>
                <a:lnTo>
                  <a:pt x="1005706" y="1235404"/>
                </a:lnTo>
                <a:lnTo>
                  <a:pt x="1071238" y="1247647"/>
                </a:lnTo>
                <a:lnTo>
                  <a:pt x="1137405" y="1256296"/>
                </a:lnTo>
                <a:lnTo>
                  <a:pt x="1203699" y="1262049"/>
                </a:lnTo>
                <a:lnTo>
                  <a:pt x="1269993" y="1263484"/>
                </a:lnTo>
                <a:lnTo>
                  <a:pt x="1269993" y="1264208"/>
                </a:lnTo>
                <a:lnTo>
                  <a:pt x="1282907" y="1263928"/>
                </a:lnTo>
                <a:lnTo>
                  <a:pt x="1282907" y="0"/>
                </a:lnTo>
                <a:close/>
              </a:path>
            </a:pathLst>
          </a:custGeom>
          <a:solidFill>
            <a:srgbClr val="669CD3"/>
          </a:solidFill>
        </p:spPr>
        <p:txBody>
          <a:bodyPr wrap="square" lIns="0" tIns="0" rIns="0" bIns="0" rtlCol="0"/>
          <a:lstStyle/>
          <a:p>
            <a:endParaRPr/>
          </a:p>
        </p:txBody>
      </p:sp>
      <p:sp>
        <p:nvSpPr>
          <p:cNvPr id="8" name="object 8"/>
          <p:cNvSpPr/>
          <p:nvPr/>
        </p:nvSpPr>
        <p:spPr>
          <a:xfrm>
            <a:off x="918001" y="3784321"/>
            <a:ext cx="1266825" cy="2541270"/>
          </a:xfrm>
          <a:custGeom>
            <a:avLst/>
            <a:gdLst/>
            <a:ahLst/>
            <a:cxnLst/>
            <a:rect l="l" t="t" r="r" b="b"/>
            <a:pathLst>
              <a:path w="1266825" h="2541270">
                <a:moveTo>
                  <a:pt x="27" y="0"/>
                </a:moveTo>
                <a:lnTo>
                  <a:pt x="0" y="2540786"/>
                </a:lnTo>
                <a:lnTo>
                  <a:pt x="48752" y="2539868"/>
                </a:lnTo>
                <a:lnTo>
                  <a:pt x="97042" y="2537134"/>
                </a:lnTo>
                <a:lnTo>
                  <a:pt x="144836" y="2532619"/>
                </a:lnTo>
                <a:lnTo>
                  <a:pt x="192101" y="2526355"/>
                </a:lnTo>
                <a:lnTo>
                  <a:pt x="238805" y="2518375"/>
                </a:lnTo>
                <a:lnTo>
                  <a:pt x="284914" y="2508712"/>
                </a:lnTo>
                <a:lnTo>
                  <a:pt x="330395" y="2497399"/>
                </a:lnTo>
                <a:lnTo>
                  <a:pt x="375215" y="2484469"/>
                </a:lnTo>
                <a:lnTo>
                  <a:pt x="419342" y="2469956"/>
                </a:lnTo>
                <a:lnTo>
                  <a:pt x="462742" y="2453892"/>
                </a:lnTo>
                <a:lnTo>
                  <a:pt x="505383" y="2436310"/>
                </a:lnTo>
                <a:lnTo>
                  <a:pt x="547231" y="2417244"/>
                </a:lnTo>
                <a:lnTo>
                  <a:pt x="588253" y="2396726"/>
                </a:lnTo>
                <a:lnTo>
                  <a:pt x="628417" y="2374789"/>
                </a:lnTo>
                <a:lnTo>
                  <a:pt x="667689" y="2351467"/>
                </a:lnTo>
                <a:lnTo>
                  <a:pt x="706037" y="2326793"/>
                </a:lnTo>
                <a:lnTo>
                  <a:pt x="743427" y="2300799"/>
                </a:lnTo>
                <a:lnTo>
                  <a:pt x="779827" y="2273518"/>
                </a:lnTo>
                <a:lnTo>
                  <a:pt x="815203" y="2244984"/>
                </a:lnTo>
                <a:lnTo>
                  <a:pt x="849523" y="2215230"/>
                </a:lnTo>
                <a:lnTo>
                  <a:pt x="882753" y="2184288"/>
                </a:lnTo>
                <a:lnTo>
                  <a:pt x="914861" y="2152193"/>
                </a:lnTo>
                <a:lnTo>
                  <a:pt x="945814" y="2118975"/>
                </a:lnTo>
                <a:lnTo>
                  <a:pt x="975578" y="2084670"/>
                </a:lnTo>
                <a:lnTo>
                  <a:pt x="1004121" y="2049309"/>
                </a:lnTo>
                <a:lnTo>
                  <a:pt x="1031409" y="2012927"/>
                </a:lnTo>
                <a:lnTo>
                  <a:pt x="1057410" y="1975555"/>
                </a:lnTo>
                <a:lnTo>
                  <a:pt x="1082091" y="1937227"/>
                </a:lnTo>
                <a:lnTo>
                  <a:pt x="1105419" y="1897976"/>
                </a:lnTo>
                <a:lnTo>
                  <a:pt x="1127360" y="1857835"/>
                </a:lnTo>
                <a:lnTo>
                  <a:pt x="1147882" y="1816837"/>
                </a:lnTo>
                <a:lnTo>
                  <a:pt x="1166952" y="1775014"/>
                </a:lnTo>
                <a:lnTo>
                  <a:pt x="1184536" y="1732401"/>
                </a:lnTo>
                <a:lnTo>
                  <a:pt x="1200603" y="1689030"/>
                </a:lnTo>
                <a:lnTo>
                  <a:pt x="1215118" y="1644935"/>
                </a:lnTo>
                <a:lnTo>
                  <a:pt x="1228049" y="1600147"/>
                </a:lnTo>
                <a:lnTo>
                  <a:pt x="1239363" y="1554701"/>
                </a:lnTo>
                <a:lnTo>
                  <a:pt x="1249027" y="1508628"/>
                </a:lnTo>
                <a:lnTo>
                  <a:pt x="1257007" y="1461964"/>
                </a:lnTo>
                <a:lnTo>
                  <a:pt x="1263272" y="1414739"/>
                </a:lnTo>
                <a:lnTo>
                  <a:pt x="1266824" y="1377175"/>
                </a:lnTo>
                <a:lnTo>
                  <a:pt x="1266824" y="1162905"/>
                </a:lnTo>
                <a:lnTo>
                  <a:pt x="1257007" y="1078128"/>
                </a:lnTo>
                <a:lnTo>
                  <a:pt x="1249027" y="1031472"/>
                </a:lnTo>
                <a:lnTo>
                  <a:pt x="1239363" y="985411"/>
                </a:lnTo>
                <a:lnTo>
                  <a:pt x="1228049" y="939978"/>
                </a:lnTo>
                <a:lnTo>
                  <a:pt x="1215118" y="895204"/>
                </a:lnTo>
                <a:lnTo>
                  <a:pt x="1200603" y="851124"/>
                </a:lnTo>
                <a:lnTo>
                  <a:pt x="1184536" y="807770"/>
                </a:lnTo>
                <a:lnTo>
                  <a:pt x="1166952" y="765176"/>
                </a:lnTo>
                <a:lnTo>
                  <a:pt x="1147882" y="723373"/>
                </a:lnTo>
                <a:lnTo>
                  <a:pt x="1127360" y="682395"/>
                </a:lnTo>
                <a:lnTo>
                  <a:pt x="1105419" y="642276"/>
                </a:lnTo>
                <a:lnTo>
                  <a:pt x="1082091" y="603047"/>
                </a:lnTo>
                <a:lnTo>
                  <a:pt x="1057410" y="564742"/>
                </a:lnTo>
                <a:lnTo>
                  <a:pt x="1031409" y="527393"/>
                </a:lnTo>
                <a:lnTo>
                  <a:pt x="1004121" y="491034"/>
                </a:lnTo>
                <a:lnTo>
                  <a:pt x="975578" y="455698"/>
                </a:lnTo>
                <a:lnTo>
                  <a:pt x="945814" y="421417"/>
                </a:lnTo>
                <a:lnTo>
                  <a:pt x="914861" y="388225"/>
                </a:lnTo>
                <a:lnTo>
                  <a:pt x="882753" y="356154"/>
                </a:lnTo>
                <a:lnTo>
                  <a:pt x="849523" y="325237"/>
                </a:lnTo>
                <a:lnTo>
                  <a:pt x="815203" y="295507"/>
                </a:lnTo>
                <a:lnTo>
                  <a:pt x="779827" y="266998"/>
                </a:lnTo>
                <a:lnTo>
                  <a:pt x="743427" y="239741"/>
                </a:lnTo>
                <a:lnTo>
                  <a:pt x="706037" y="213771"/>
                </a:lnTo>
                <a:lnTo>
                  <a:pt x="667689" y="189119"/>
                </a:lnTo>
                <a:lnTo>
                  <a:pt x="628417" y="165819"/>
                </a:lnTo>
                <a:lnTo>
                  <a:pt x="588253" y="143904"/>
                </a:lnTo>
                <a:lnTo>
                  <a:pt x="547231" y="123406"/>
                </a:lnTo>
                <a:lnTo>
                  <a:pt x="505383" y="104360"/>
                </a:lnTo>
                <a:lnTo>
                  <a:pt x="462742" y="86796"/>
                </a:lnTo>
                <a:lnTo>
                  <a:pt x="419342" y="70749"/>
                </a:lnTo>
                <a:lnTo>
                  <a:pt x="375215" y="56252"/>
                </a:lnTo>
                <a:lnTo>
                  <a:pt x="330395" y="43336"/>
                </a:lnTo>
                <a:lnTo>
                  <a:pt x="284914" y="32036"/>
                </a:lnTo>
                <a:lnTo>
                  <a:pt x="238805" y="22384"/>
                </a:lnTo>
                <a:lnTo>
                  <a:pt x="192101" y="14413"/>
                </a:lnTo>
                <a:lnTo>
                  <a:pt x="144836" y="8156"/>
                </a:lnTo>
                <a:lnTo>
                  <a:pt x="97042" y="3646"/>
                </a:lnTo>
                <a:lnTo>
                  <a:pt x="48752" y="916"/>
                </a:lnTo>
                <a:lnTo>
                  <a:pt x="27" y="0"/>
                </a:lnTo>
                <a:close/>
              </a:path>
            </a:pathLst>
          </a:custGeom>
          <a:solidFill>
            <a:srgbClr val="99D5F0"/>
          </a:solidFill>
        </p:spPr>
        <p:txBody>
          <a:bodyPr wrap="square" lIns="0" tIns="0" rIns="0" bIns="0" rtlCol="0"/>
          <a:lstStyle/>
          <a:p>
            <a:endParaRPr/>
          </a:p>
        </p:txBody>
      </p:sp>
      <p:sp>
        <p:nvSpPr>
          <p:cNvPr id="9" name="object 9"/>
          <p:cNvSpPr/>
          <p:nvPr/>
        </p:nvSpPr>
        <p:spPr>
          <a:xfrm>
            <a:off x="1415516" y="2936887"/>
            <a:ext cx="277495" cy="276860"/>
          </a:xfrm>
          <a:custGeom>
            <a:avLst/>
            <a:gdLst/>
            <a:ahLst/>
            <a:cxnLst/>
            <a:rect l="l" t="t" r="r" b="b"/>
            <a:pathLst>
              <a:path w="277494" h="276860">
                <a:moveTo>
                  <a:pt x="136766" y="0"/>
                </a:moveTo>
                <a:lnTo>
                  <a:pt x="0" y="139661"/>
                </a:lnTo>
                <a:lnTo>
                  <a:pt x="139649" y="276453"/>
                </a:lnTo>
                <a:lnTo>
                  <a:pt x="208749" y="206629"/>
                </a:lnTo>
                <a:lnTo>
                  <a:pt x="277126" y="136791"/>
                </a:lnTo>
                <a:lnTo>
                  <a:pt x="136766" y="0"/>
                </a:lnTo>
                <a:close/>
              </a:path>
            </a:pathLst>
          </a:custGeom>
          <a:solidFill>
            <a:srgbClr val="669CD3"/>
          </a:solidFill>
        </p:spPr>
        <p:txBody>
          <a:bodyPr wrap="square" lIns="0" tIns="0" rIns="0" bIns="0" rtlCol="0"/>
          <a:lstStyle/>
          <a:p>
            <a:endParaRPr/>
          </a:p>
        </p:txBody>
      </p:sp>
      <p:sp>
        <p:nvSpPr>
          <p:cNvPr id="10" name="object 10"/>
          <p:cNvSpPr/>
          <p:nvPr/>
        </p:nvSpPr>
        <p:spPr>
          <a:xfrm>
            <a:off x="1415516" y="3434372"/>
            <a:ext cx="277495" cy="276860"/>
          </a:xfrm>
          <a:custGeom>
            <a:avLst/>
            <a:gdLst/>
            <a:ahLst/>
            <a:cxnLst/>
            <a:rect l="l" t="t" r="r" b="b"/>
            <a:pathLst>
              <a:path w="277494" h="276860">
                <a:moveTo>
                  <a:pt x="136766" y="0"/>
                </a:moveTo>
                <a:lnTo>
                  <a:pt x="0" y="139674"/>
                </a:lnTo>
                <a:lnTo>
                  <a:pt x="139649" y="276466"/>
                </a:lnTo>
                <a:lnTo>
                  <a:pt x="208749" y="206629"/>
                </a:lnTo>
                <a:lnTo>
                  <a:pt x="277126" y="136791"/>
                </a:lnTo>
                <a:lnTo>
                  <a:pt x="136766" y="0"/>
                </a:lnTo>
                <a:close/>
              </a:path>
            </a:pathLst>
          </a:custGeom>
          <a:solidFill>
            <a:srgbClr val="669CD3"/>
          </a:solidFill>
        </p:spPr>
        <p:txBody>
          <a:bodyPr wrap="square" lIns="0" tIns="0" rIns="0" bIns="0" rtlCol="0"/>
          <a:lstStyle/>
          <a:p>
            <a:endParaRPr/>
          </a:p>
        </p:txBody>
      </p:sp>
      <p:sp>
        <p:nvSpPr>
          <p:cNvPr id="11" name="object 11"/>
          <p:cNvSpPr/>
          <p:nvPr/>
        </p:nvSpPr>
        <p:spPr>
          <a:xfrm>
            <a:off x="1415516" y="3931145"/>
            <a:ext cx="277495" cy="276860"/>
          </a:xfrm>
          <a:custGeom>
            <a:avLst/>
            <a:gdLst/>
            <a:ahLst/>
            <a:cxnLst/>
            <a:rect l="l" t="t" r="r" b="b"/>
            <a:pathLst>
              <a:path w="277494" h="276860">
                <a:moveTo>
                  <a:pt x="136766" y="0"/>
                </a:moveTo>
                <a:lnTo>
                  <a:pt x="0" y="139674"/>
                </a:lnTo>
                <a:lnTo>
                  <a:pt x="139649" y="276466"/>
                </a:lnTo>
                <a:lnTo>
                  <a:pt x="208749" y="206629"/>
                </a:lnTo>
                <a:lnTo>
                  <a:pt x="277126" y="136791"/>
                </a:lnTo>
                <a:lnTo>
                  <a:pt x="136766" y="0"/>
                </a:lnTo>
                <a:close/>
              </a:path>
            </a:pathLst>
          </a:custGeom>
          <a:solidFill>
            <a:srgbClr val="669CD3"/>
          </a:solidFill>
        </p:spPr>
        <p:txBody>
          <a:bodyPr wrap="square" lIns="0" tIns="0" rIns="0" bIns="0" rtlCol="0"/>
          <a:lstStyle/>
          <a:p>
            <a:endParaRPr/>
          </a:p>
        </p:txBody>
      </p:sp>
      <p:sp>
        <p:nvSpPr>
          <p:cNvPr id="12" name="object 12"/>
          <p:cNvSpPr/>
          <p:nvPr/>
        </p:nvSpPr>
        <p:spPr>
          <a:xfrm>
            <a:off x="1415516" y="4428642"/>
            <a:ext cx="277495" cy="276860"/>
          </a:xfrm>
          <a:custGeom>
            <a:avLst/>
            <a:gdLst/>
            <a:ahLst/>
            <a:cxnLst/>
            <a:rect l="l" t="t" r="r" b="b"/>
            <a:pathLst>
              <a:path w="277494" h="276860">
                <a:moveTo>
                  <a:pt x="136766" y="0"/>
                </a:moveTo>
                <a:lnTo>
                  <a:pt x="0" y="139674"/>
                </a:lnTo>
                <a:lnTo>
                  <a:pt x="139649" y="276466"/>
                </a:lnTo>
                <a:lnTo>
                  <a:pt x="208749" y="206629"/>
                </a:lnTo>
                <a:lnTo>
                  <a:pt x="277126" y="136791"/>
                </a:lnTo>
                <a:lnTo>
                  <a:pt x="136766" y="0"/>
                </a:lnTo>
                <a:close/>
              </a:path>
            </a:pathLst>
          </a:custGeom>
          <a:solidFill>
            <a:srgbClr val="669CD3"/>
          </a:solidFill>
        </p:spPr>
        <p:txBody>
          <a:bodyPr wrap="square" lIns="0" tIns="0" rIns="0" bIns="0" rtlCol="0"/>
          <a:lstStyle/>
          <a:p>
            <a:endParaRPr/>
          </a:p>
        </p:txBody>
      </p:sp>
      <p:sp>
        <p:nvSpPr>
          <p:cNvPr id="13" name="object 13"/>
          <p:cNvSpPr/>
          <p:nvPr/>
        </p:nvSpPr>
        <p:spPr>
          <a:xfrm>
            <a:off x="13674942" y="622046"/>
            <a:ext cx="772160" cy="1282065"/>
          </a:xfrm>
          <a:custGeom>
            <a:avLst/>
            <a:gdLst/>
            <a:ahLst/>
            <a:cxnLst/>
            <a:rect l="l" t="t" r="r" b="b"/>
            <a:pathLst>
              <a:path w="772159" h="1282064">
                <a:moveTo>
                  <a:pt x="761" y="1280872"/>
                </a:moveTo>
                <a:lnTo>
                  <a:pt x="2158" y="0"/>
                </a:lnTo>
              </a:path>
              <a:path w="772159" h="1282064">
                <a:moveTo>
                  <a:pt x="0" y="646557"/>
                </a:moveTo>
                <a:lnTo>
                  <a:pt x="771719" y="1435"/>
                </a:lnTo>
              </a:path>
              <a:path w="772159" h="1282064">
                <a:moveTo>
                  <a:pt x="761" y="633602"/>
                </a:moveTo>
                <a:lnTo>
                  <a:pt x="770957" y="1281596"/>
                </a:lnTo>
              </a:path>
              <a:path w="772159" h="1282064">
                <a:moveTo>
                  <a:pt x="7873" y="637921"/>
                </a:moveTo>
                <a:lnTo>
                  <a:pt x="771719" y="636473"/>
                </a:lnTo>
              </a:path>
            </a:pathLst>
          </a:custGeom>
          <a:ln w="76313">
            <a:solidFill>
              <a:srgbClr val="669CD3"/>
            </a:solidFill>
          </a:ln>
        </p:spPr>
        <p:txBody>
          <a:bodyPr wrap="square" lIns="0" tIns="0" rIns="0" bIns="0" rtlCol="0"/>
          <a:lstStyle/>
          <a:p>
            <a:endParaRPr/>
          </a:p>
        </p:txBody>
      </p:sp>
      <p:sp>
        <p:nvSpPr>
          <p:cNvPr id="14" name="object 14"/>
          <p:cNvSpPr/>
          <p:nvPr/>
        </p:nvSpPr>
        <p:spPr>
          <a:xfrm>
            <a:off x="4794647" y="9412067"/>
            <a:ext cx="1282700" cy="772160"/>
          </a:xfrm>
          <a:custGeom>
            <a:avLst/>
            <a:gdLst/>
            <a:ahLst/>
            <a:cxnLst/>
            <a:rect l="l" t="t" r="r" b="b"/>
            <a:pathLst>
              <a:path w="1282700" h="772159">
                <a:moveTo>
                  <a:pt x="1280757" y="0"/>
                </a:moveTo>
                <a:lnTo>
                  <a:pt x="0" y="1438"/>
                </a:lnTo>
              </a:path>
              <a:path w="1282700" h="772159">
                <a:moveTo>
                  <a:pt x="645776" y="0"/>
                </a:moveTo>
                <a:lnTo>
                  <a:pt x="723" y="771713"/>
                </a:lnTo>
              </a:path>
              <a:path w="1282700" h="772159">
                <a:moveTo>
                  <a:pt x="634257" y="0"/>
                </a:moveTo>
                <a:lnTo>
                  <a:pt x="1282192" y="770274"/>
                </a:lnTo>
              </a:path>
              <a:path w="1282700" h="772159">
                <a:moveTo>
                  <a:pt x="638587" y="7918"/>
                </a:moveTo>
                <a:lnTo>
                  <a:pt x="637139" y="771713"/>
                </a:lnTo>
              </a:path>
            </a:pathLst>
          </a:custGeom>
          <a:ln w="76309">
            <a:solidFill>
              <a:srgbClr val="2F5FAA"/>
            </a:solidFill>
          </a:ln>
        </p:spPr>
        <p:txBody>
          <a:bodyPr wrap="square" lIns="0" tIns="0" rIns="0" bIns="0" rtlCol="0"/>
          <a:lstStyle/>
          <a:p>
            <a:endParaRPr/>
          </a:p>
        </p:txBody>
      </p:sp>
      <p:pic>
        <p:nvPicPr>
          <p:cNvPr id="15" name="object 15"/>
          <p:cNvPicPr/>
          <p:nvPr/>
        </p:nvPicPr>
        <p:blipFill>
          <a:blip r:embed="rId2" cstate="print"/>
          <a:stretch>
            <a:fillRect/>
          </a:stretch>
        </p:blipFill>
        <p:spPr>
          <a:xfrm>
            <a:off x="6659880" y="1929384"/>
            <a:ext cx="4968240" cy="1252727"/>
          </a:xfrm>
          <a:prstGeom prst="rect">
            <a:avLst/>
          </a:prstGeom>
        </p:spPr>
      </p:pic>
      <p:pic>
        <p:nvPicPr>
          <p:cNvPr id="16" name="object 16"/>
          <p:cNvPicPr/>
          <p:nvPr/>
        </p:nvPicPr>
        <p:blipFill>
          <a:blip r:embed="rId3" cstate="print"/>
          <a:stretch>
            <a:fillRect/>
          </a:stretch>
        </p:blipFill>
        <p:spPr>
          <a:xfrm>
            <a:off x="2036064" y="3511296"/>
            <a:ext cx="14596872" cy="58521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7317" y="3391966"/>
            <a:ext cx="7512050" cy="631190"/>
          </a:xfrm>
          <a:prstGeom prst="rect">
            <a:avLst/>
          </a:prstGeom>
        </p:spPr>
        <p:txBody>
          <a:bodyPr vert="horz" wrap="square" lIns="0" tIns="15875" rIns="0" bIns="0" rtlCol="0">
            <a:spAutoFit/>
          </a:bodyPr>
          <a:lstStyle/>
          <a:p>
            <a:pPr marL="12700">
              <a:lnSpc>
                <a:spcPct val="100000"/>
              </a:lnSpc>
              <a:spcBef>
                <a:spcPts val="125"/>
              </a:spcBef>
            </a:pPr>
            <a:r>
              <a:rPr spc="-110" dirty="0"/>
              <a:t>D</a:t>
            </a:r>
            <a:r>
              <a:rPr spc="-130" dirty="0"/>
              <a:t>O</a:t>
            </a:r>
            <a:r>
              <a:rPr spc="-305" dirty="0"/>
              <a:t> </a:t>
            </a:r>
            <a:r>
              <a:rPr spc="-440" dirty="0"/>
              <a:t>Y</a:t>
            </a:r>
            <a:r>
              <a:rPr spc="-130" dirty="0"/>
              <a:t>O</a:t>
            </a:r>
            <a:r>
              <a:rPr spc="-15" dirty="0"/>
              <a:t>U</a:t>
            </a:r>
            <a:r>
              <a:rPr spc="-305" dirty="0"/>
              <a:t> </a:t>
            </a:r>
            <a:r>
              <a:rPr spc="-35" dirty="0"/>
              <a:t>H</a:t>
            </a:r>
            <a:r>
              <a:rPr spc="-515" dirty="0"/>
              <a:t>A</a:t>
            </a:r>
            <a:r>
              <a:rPr spc="-140" dirty="0"/>
              <a:t>V</a:t>
            </a:r>
            <a:r>
              <a:rPr spc="-330" dirty="0"/>
              <a:t>E</a:t>
            </a:r>
            <a:r>
              <a:rPr spc="-305" dirty="0"/>
              <a:t> </a:t>
            </a:r>
            <a:r>
              <a:rPr spc="-235" dirty="0"/>
              <a:t>A</a:t>
            </a:r>
            <a:r>
              <a:rPr spc="-45" dirty="0"/>
              <a:t>N</a:t>
            </a:r>
            <a:r>
              <a:rPr spc="-280" dirty="0"/>
              <a:t>Y</a:t>
            </a:r>
            <a:r>
              <a:rPr spc="-465" dirty="0"/>
              <a:t> </a:t>
            </a:r>
            <a:r>
              <a:rPr spc="-130" dirty="0"/>
              <a:t>Q</a:t>
            </a:r>
            <a:r>
              <a:rPr spc="-180" dirty="0"/>
              <a:t>U</a:t>
            </a:r>
            <a:r>
              <a:rPr spc="-220" dirty="0"/>
              <a:t>E</a:t>
            </a:r>
            <a:r>
              <a:rPr spc="-80" dirty="0"/>
              <a:t>S</a:t>
            </a:r>
            <a:r>
              <a:rPr spc="-15" dirty="0"/>
              <a:t>T</a:t>
            </a:r>
            <a:r>
              <a:rPr spc="-90" dirty="0"/>
              <a:t>IO</a:t>
            </a:r>
            <a:r>
              <a:rPr spc="-45" dirty="0"/>
              <a:t>N</a:t>
            </a:r>
            <a:r>
              <a:rPr spc="-80" dirty="0"/>
              <a:t>S</a:t>
            </a:r>
            <a:r>
              <a:rPr spc="-254" dirty="0"/>
              <a:t>?</a:t>
            </a:r>
          </a:p>
        </p:txBody>
      </p:sp>
      <p:sp>
        <p:nvSpPr>
          <p:cNvPr id="3" name="object 3"/>
          <p:cNvSpPr/>
          <p:nvPr/>
        </p:nvSpPr>
        <p:spPr>
          <a:xfrm>
            <a:off x="14069440" y="8298721"/>
            <a:ext cx="2035810" cy="1988820"/>
          </a:xfrm>
          <a:custGeom>
            <a:avLst/>
            <a:gdLst/>
            <a:ahLst/>
            <a:cxnLst/>
            <a:rect l="l" t="t" r="r" b="b"/>
            <a:pathLst>
              <a:path w="2035809" h="1988820">
                <a:moveTo>
                  <a:pt x="0" y="640077"/>
                </a:moveTo>
                <a:lnTo>
                  <a:pt x="3683" y="573110"/>
                </a:lnTo>
                <a:lnTo>
                  <a:pt x="13716" y="506867"/>
                </a:lnTo>
                <a:lnTo>
                  <a:pt x="31750" y="442072"/>
                </a:lnTo>
                <a:lnTo>
                  <a:pt x="55499" y="379436"/>
                </a:lnTo>
                <a:lnTo>
                  <a:pt x="85725" y="319670"/>
                </a:lnTo>
                <a:lnTo>
                  <a:pt x="122428" y="263511"/>
                </a:lnTo>
                <a:lnTo>
                  <a:pt x="164211" y="211682"/>
                </a:lnTo>
                <a:lnTo>
                  <a:pt x="211709" y="164159"/>
                </a:lnTo>
                <a:lnTo>
                  <a:pt x="263525" y="122402"/>
                </a:lnTo>
                <a:lnTo>
                  <a:pt x="320421" y="85673"/>
                </a:lnTo>
                <a:lnTo>
                  <a:pt x="379476" y="55435"/>
                </a:lnTo>
                <a:lnTo>
                  <a:pt x="442087" y="31673"/>
                </a:lnTo>
                <a:lnTo>
                  <a:pt x="506857" y="13677"/>
                </a:lnTo>
                <a:lnTo>
                  <a:pt x="573151" y="3594"/>
                </a:lnTo>
                <a:lnTo>
                  <a:pt x="640080" y="0"/>
                </a:lnTo>
                <a:lnTo>
                  <a:pt x="673989" y="723"/>
                </a:lnTo>
                <a:lnTo>
                  <a:pt x="740156" y="7924"/>
                </a:lnTo>
                <a:lnTo>
                  <a:pt x="805688" y="21602"/>
                </a:lnTo>
                <a:lnTo>
                  <a:pt x="869823" y="42481"/>
                </a:lnTo>
                <a:lnTo>
                  <a:pt x="931037" y="69837"/>
                </a:lnTo>
                <a:lnTo>
                  <a:pt x="988568" y="102958"/>
                </a:lnTo>
                <a:lnTo>
                  <a:pt x="1042543" y="142556"/>
                </a:lnTo>
                <a:lnTo>
                  <a:pt x="1092962" y="187197"/>
                </a:lnTo>
                <a:lnTo>
                  <a:pt x="1137666" y="237603"/>
                </a:lnTo>
                <a:lnTo>
                  <a:pt x="1177163" y="291590"/>
                </a:lnTo>
                <a:lnTo>
                  <a:pt x="1210310" y="349197"/>
                </a:lnTo>
                <a:lnTo>
                  <a:pt x="1237742" y="410386"/>
                </a:lnTo>
                <a:lnTo>
                  <a:pt x="1258570" y="474470"/>
                </a:lnTo>
                <a:lnTo>
                  <a:pt x="1272286" y="539989"/>
                </a:lnTo>
                <a:lnTo>
                  <a:pt x="1279398" y="606232"/>
                </a:lnTo>
                <a:lnTo>
                  <a:pt x="1280160" y="640077"/>
                </a:lnTo>
                <a:lnTo>
                  <a:pt x="1280532" y="1988276"/>
                </a:lnTo>
              </a:path>
              <a:path w="2035809" h="1988820">
                <a:moveTo>
                  <a:pt x="0" y="1988276"/>
                </a:moveTo>
                <a:lnTo>
                  <a:pt x="0" y="640077"/>
                </a:lnTo>
              </a:path>
              <a:path w="2035809" h="1988820">
                <a:moveTo>
                  <a:pt x="755269" y="640077"/>
                </a:moveTo>
                <a:lnTo>
                  <a:pt x="758952" y="573110"/>
                </a:lnTo>
                <a:lnTo>
                  <a:pt x="768985" y="506867"/>
                </a:lnTo>
                <a:lnTo>
                  <a:pt x="787019" y="442072"/>
                </a:lnTo>
                <a:lnTo>
                  <a:pt x="810768" y="379436"/>
                </a:lnTo>
                <a:lnTo>
                  <a:pt x="840994" y="319670"/>
                </a:lnTo>
                <a:lnTo>
                  <a:pt x="877697" y="263511"/>
                </a:lnTo>
                <a:lnTo>
                  <a:pt x="919480" y="211682"/>
                </a:lnTo>
                <a:lnTo>
                  <a:pt x="966978" y="164159"/>
                </a:lnTo>
                <a:lnTo>
                  <a:pt x="1018794" y="122402"/>
                </a:lnTo>
                <a:lnTo>
                  <a:pt x="1075690" y="85673"/>
                </a:lnTo>
                <a:lnTo>
                  <a:pt x="1134745" y="55435"/>
                </a:lnTo>
                <a:lnTo>
                  <a:pt x="1197356" y="31673"/>
                </a:lnTo>
                <a:lnTo>
                  <a:pt x="1262126" y="13677"/>
                </a:lnTo>
                <a:lnTo>
                  <a:pt x="1328420" y="3594"/>
                </a:lnTo>
                <a:lnTo>
                  <a:pt x="1395349" y="0"/>
                </a:lnTo>
                <a:lnTo>
                  <a:pt x="1429258" y="723"/>
                </a:lnTo>
                <a:lnTo>
                  <a:pt x="1495425" y="7924"/>
                </a:lnTo>
                <a:lnTo>
                  <a:pt x="1560957" y="21602"/>
                </a:lnTo>
                <a:lnTo>
                  <a:pt x="1625092" y="42481"/>
                </a:lnTo>
                <a:lnTo>
                  <a:pt x="1686306" y="69837"/>
                </a:lnTo>
                <a:lnTo>
                  <a:pt x="1743837" y="102958"/>
                </a:lnTo>
                <a:lnTo>
                  <a:pt x="1797812" y="142556"/>
                </a:lnTo>
                <a:lnTo>
                  <a:pt x="1848231" y="187197"/>
                </a:lnTo>
                <a:lnTo>
                  <a:pt x="1892935" y="237603"/>
                </a:lnTo>
                <a:lnTo>
                  <a:pt x="1932432" y="291590"/>
                </a:lnTo>
                <a:lnTo>
                  <a:pt x="1965579" y="349197"/>
                </a:lnTo>
                <a:lnTo>
                  <a:pt x="1993011" y="410386"/>
                </a:lnTo>
                <a:lnTo>
                  <a:pt x="2013839" y="474470"/>
                </a:lnTo>
                <a:lnTo>
                  <a:pt x="2027555" y="539989"/>
                </a:lnTo>
                <a:lnTo>
                  <a:pt x="2034794" y="606232"/>
                </a:lnTo>
                <a:lnTo>
                  <a:pt x="2035429" y="640077"/>
                </a:lnTo>
                <a:lnTo>
                  <a:pt x="2035801" y="1988276"/>
                </a:lnTo>
              </a:path>
              <a:path w="2035809" h="1988820">
                <a:moveTo>
                  <a:pt x="755269" y="1988276"/>
                </a:moveTo>
                <a:lnTo>
                  <a:pt x="755269" y="640077"/>
                </a:lnTo>
              </a:path>
            </a:pathLst>
          </a:custGeom>
          <a:ln w="18719">
            <a:solidFill>
              <a:srgbClr val="1C365F"/>
            </a:solidFill>
          </a:ln>
        </p:spPr>
        <p:txBody>
          <a:bodyPr wrap="square" lIns="0" tIns="0" rIns="0" bIns="0" rtlCol="0"/>
          <a:lstStyle/>
          <a:p>
            <a:endParaRPr/>
          </a:p>
        </p:txBody>
      </p:sp>
      <p:sp>
        <p:nvSpPr>
          <p:cNvPr id="4" name="object 4"/>
          <p:cNvSpPr/>
          <p:nvPr/>
        </p:nvSpPr>
        <p:spPr>
          <a:xfrm>
            <a:off x="14824857" y="1078565"/>
            <a:ext cx="1281430" cy="772160"/>
          </a:xfrm>
          <a:custGeom>
            <a:avLst/>
            <a:gdLst/>
            <a:ahLst/>
            <a:cxnLst/>
            <a:rect l="l" t="t" r="r" b="b"/>
            <a:pathLst>
              <a:path w="1281430" h="772160">
                <a:moveTo>
                  <a:pt x="0" y="0"/>
                </a:moveTo>
                <a:lnTo>
                  <a:pt x="1280884" y="1435"/>
                </a:lnTo>
              </a:path>
              <a:path w="1281430" h="772160">
                <a:moveTo>
                  <a:pt x="634282" y="0"/>
                </a:moveTo>
                <a:lnTo>
                  <a:pt x="1279360" y="771713"/>
                </a:lnTo>
              </a:path>
              <a:path w="1281430" h="772160">
                <a:moveTo>
                  <a:pt x="647999" y="0"/>
                </a:moveTo>
                <a:lnTo>
                  <a:pt x="0" y="770266"/>
                </a:lnTo>
              </a:path>
              <a:path w="1281430" h="772160">
                <a:moveTo>
                  <a:pt x="642156" y="7911"/>
                </a:moveTo>
                <a:lnTo>
                  <a:pt x="643681" y="771713"/>
                </a:lnTo>
              </a:path>
            </a:pathLst>
          </a:custGeom>
          <a:ln w="76312">
            <a:solidFill>
              <a:srgbClr val="2F5FAA"/>
            </a:solidFill>
          </a:ln>
        </p:spPr>
        <p:txBody>
          <a:bodyPr wrap="square" lIns="0" tIns="0" rIns="0" bIns="0" rtlCol="0"/>
          <a:lstStyle/>
          <a:p>
            <a:endParaRPr/>
          </a:p>
        </p:txBody>
      </p:sp>
      <p:grpSp>
        <p:nvGrpSpPr>
          <p:cNvPr id="5" name="object 5"/>
          <p:cNvGrpSpPr/>
          <p:nvPr/>
        </p:nvGrpSpPr>
        <p:grpSpPr>
          <a:xfrm>
            <a:off x="12294717" y="3650399"/>
            <a:ext cx="1266825" cy="2690495"/>
            <a:chOff x="12294717" y="3650399"/>
            <a:chExt cx="1266825" cy="2690495"/>
          </a:xfrm>
        </p:grpSpPr>
        <p:sp>
          <p:nvSpPr>
            <p:cNvPr id="6" name="object 6"/>
            <p:cNvSpPr/>
            <p:nvPr/>
          </p:nvSpPr>
          <p:spPr>
            <a:xfrm>
              <a:off x="12294717" y="3650399"/>
              <a:ext cx="1266825" cy="2541270"/>
            </a:xfrm>
            <a:custGeom>
              <a:avLst/>
              <a:gdLst/>
              <a:ahLst/>
              <a:cxnLst/>
              <a:rect l="l" t="t" r="r" b="b"/>
              <a:pathLst>
                <a:path w="1266825" h="2541270">
                  <a:moveTo>
                    <a:pt x="28" y="0"/>
                  </a:moveTo>
                  <a:lnTo>
                    <a:pt x="0" y="2540799"/>
                  </a:lnTo>
                  <a:lnTo>
                    <a:pt x="48753" y="2539881"/>
                  </a:lnTo>
                  <a:lnTo>
                    <a:pt x="97043" y="2537147"/>
                  </a:lnTo>
                  <a:lnTo>
                    <a:pt x="144837" y="2532632"/>
                  </a:lnTo>
                  <a:lnTo>
                    <a:pt x="192103" y="2526367"/>
                  </a:lnTo>
                  <a:lnTo>
                    <a:pt x="238806" y="2518387"/>
                  </a:lnTo>
                  <a:lnTo>
                    <a:pt x="284915" y="2508724"/>
                  </a:lnTo>
                  <a:lnTo>
                    <a:pt x="330396" y="2497411"/>
                  </a:lnTo>
                  <a:lnTo>
                    <a:pt x="375217" y="2484481"/>
                  </a:lnTo>
                  <a:lnTo>
                    <a:pt x="419343" y="2469967"/>
                  </a:lnTo>
                  <a:lnTo>
                    <a:pt x="462743" y="2453903"/>
                  </a:lnTo>
                  <a:lnTo>
                    <a:pt x="505383" y="2436321"/>
                  </a:lnTo>
                  <a:lnTo>
                    <a:pt x="547231" y="2417254"/>
                  </a:lnTo>
                  <a:lnTo>
                    <a:pt x="588253" y="2396736"/>
                  </a:lnTo>
                  <a:lnTo>
                    <a:pt x="628416" y="2374799"/>
                  </a:lnTo>
                  <a:lnTo>
                    <a:pt x="667688" y="2351476"/>
                  </a:lnTo>
                  <a:lnTo>
                    <a:pt x="706035" y="2326801"/>
                  </a:lnTo>
                  <a:lnTo>
                    <a:pt x="743424" y="2300807"/>
                  </a:lnTo>
                  <a:lnTo>
                    <a:pt x="779823" y="2273526"/>
                  </a:lnTo>
                  <a:lnTo>
                    <a:pt x="815199" y="2244992"/>
                  </a:lnTo>
                  <a:lnTo>
                    <a:pt x="849518" y="2215237"/>
                  </a:lnTo>
                  <a:lnTo>
                    <a:pt x="882748" y="2184295"/>
                  </a:lnTo>
                  <a:lnTo>
                    <a:pt x="914855" y="2152199"/>
                  </a:lnTo>
                  <a:lnTo>
                    <a:pt x="945807" y="2118981"/>
                  </a:lnTo>
                  <a:lnTo>
                    <a:pt x="975570" y="2084675"/>
                  </a:lnTo>
                  <a:lnTo>
                    <a:pt x="1004112" y="2049314"/>
                  </a:lnTo>
                  <a:lnTo>
                    <a:pt x="1031400" y="2012931"/>
                  </a:lnTo>
                  <a:lnTo>
                    <a:pt x="1057400" y="1975559"/>
                  </a:lnTo>
                  <a:lnTo>
                    <a:pt x="1082080" y="1937230"/>
                  </a:lnTo>
                  <a:lnTo>
                    <a:pt x="1105407" y="1897979"/>
                  </a:lnTo>
                  <a:lnTo>
                    <a:pt x="1127348" y="1857837"/>
                  </a:lnTo>
                  <a:lnTo>
                    <a:pt x="1147869" y="1816839"/>
                  </a:lnTo>
                  <a:lnTo>
                    <a:pt x="1166938" y="1775016"/>
                  </a:lnTo>
                  <a:lnTo>
                    <a:pt x="1184522" y="1732403"/>
                  </a:lnTo>
                  <a:lnTo>
                    <a:pt x="1200588" y="1689032"/>
                  </a:lnTo>
                  <a:lnTo>
                    <a:pt x="1215102" y="1644936"/>
                  </a:lnTo>
                  <a:lnTo>
                    <a:pt x="1228033" y="1600148"/>
                  </a:lnTo>
                  <a:lnTo>
                    <a:pt x="1239347" y="1554701"/>
                  </a:lnTo>
                  <a:lnTo>
                    <a:pt x="1249010" y="1508629"/>
                  </a:lnTo>
                  <a:lnTo>
                    <a:pt x="1256990" y="1461964"/>
                  </a:lnTo>
                  <a:lnTo>
                    <a:pt x="1263255" y="1414739"/>
                  </a:lnTo>
                  <a:lnTo>
                    <a:pt x="1266818" y="1377052"/>
                  </a:lnTo>
                  <a:lnTo>
                    <a:pt x="1266818" y="1163028"/>
                  </a:lnTo>
                  <a:lnTo>
                    <a:pt x="1256990" y="1078128"/>
                  </a:lnTo>
                  <a:lnTo>
                    <a:pt x="1249010" y="1031472"/>
                  </a:lnTo>
                  <a:lnTo>
                    <a:pt x="1239347" y="985411"/>
                  </a:lnTo>
                  <a:lnTo>
                    <a:pt x="1228033" y="939978"/>
                  </a:lnTo>
                  <a:lnTo>
                    <a:pt x="1215102" y="895204"/>
                  </a:lnTo>
                  <a:lnTo>
                    <a:pt x="1200588" y="851124"/>
                  </a:lnTo>
                  <a:lnTo>
                    <a:pt x="1184522" y="807770"/>
                  </a:lnTo>
                  <a:lnTo>
                    <a:pt x="1166938" y="765176"/>
                  </a:lnTo>
                  <a:lnTo>
                    <a:pt x="1147869" y="723373"/>
                  </a:lnTo>
                  <a:lnTo>
                    <a:pt x="1127348" y="682395"/>
                  </a:lnTo>
                  <a:lnTo>
                    <a:pt x="1105407" y="642276"/>
                  </a:lnTo>
                  <a:lnTo>
                    <a:pt x="1082080" y="603047"/>
                  </a:lnTo>
                  <a:lnTo>
                    <a:pt x="1057400" y="564742"/>
                  </a:lnTo>
                  <a:lnTo>
                    <a:pt x="1031400" y="527393"/>
                  </a:lnTo>
                  <a:lnTo>
                    <a:pt x="1004112" y="491034"/>
                  </a:lnTo>
                  <a:lnTo>
                    <a:pt x="975570" y="455698"/>
                  </a:lnTo>
                  <a:lnTo>
                    <a:pt x="945807" y="421417"/>
                  </a:lnTo>
                  <a:lnTo>
                    <a:pt x="914855" y="388225"/>
                  </a:lnTo>
                  <a:lnTo>
                    <a:pt x="882748" y="356154"/>
                  </a:lnTo>
                  <a:lnTo>
                    <a:pt x="849518" y="325237"/>
                  </a:lnTo>
                  <a:lnTo>
                    <a:pt x="815199" y="295507"/>
                  </a:lnTo>
                  <a:lnTo>
                    <a:pt x="779823" y="266998"/>
                  </a:lnTo>
                  <a:lnTo>
                    <a:pt x="743424" y="239741"/>
                  </a:lnTo>
                  <a:lnTo>
                    <a:pt x="706035" y="213771"/>
                  </a:lnTo>
                  <a:lnTo>
                    <a:pt x="667688" y="189119"/>
                  </a:lnTo>
                  <a:lnTo>
                    <a:pt x="628416" y="165819"/>
                  </a:lnTo>
                  <a:lnTo>
                    <a:pt x="588253" y="143904"/>
                  </a:lnTo>
                  <a:lnTo>
                    <a:pt x="547231" y="123406"/>
                  </a:lnTo>
                  <a:lnTo>
                    <a:pt x="505383" y="104360"/>
                  </a:lnTo>
                  <a:lnTo>
                    <a:pt x="462743" y="86796"/>
                  </a:lnTo>
                  <a:lnTo>
                    <a:pt x="419343" y="70749"/>
                  </a:lnTo>
                  <a:lnTo>
                    <a:pt x="375217" y="56252"/>
                  </a:lnTo>
                  <a:lnTo>
                    <a:pt x="330396" y="43336"/>
                  </a:lnTo>
                  <a:lnTo>
                    <a:pt x="284915" y="32036"/>
                  </a:lnTo>
                  <a:lnTo>
                    <a:pt x="238806" y="22384"/>
                  </a:lnTo>
                  <a:lnTo>
                    <a:pt x="192103" y="14413"/>
                  </a:lnTo>
                  <a:lnTo>
                    <a:pt x="144837" y="8156"/>
                  </a:lnTo>
                  <a:lnTo>
                    <a:pt x="97043" y="3646"/>
                  </a:lnTo>
                  <a:lnTo>
                    <a:pt x="48753" y="916"/>
                  </a:lnTo>
                  <a:lnTo>
                    <a:pt x="28" y="0"/>
                  </a:lnTo>
                  <a:close/>
                </a:path>
              </a:pathLst>
            </a:custGeom>
            <a:solidFill>
              <a:srgbClr val="2F5FAA"/>
            </a:solidFill>
          </p:spPr>
          <p:txBody>
            <a:bodyPr wrap="square" lIns="0" tIns="0" rIns="0" bIns="0" rtlCol="0"/>
            <a:lstStyle/>
            <a:p>
              <a:endParaRPr/>
            </a:p>
          </p:txBody>
        </p:sp>
        <p:sp>
          <p:nvSpPr>
            <p:cNvPr id="7" name="object 7"/>
            <p:cNvSpPr/>
            <p:nvPr/>
          </p:nvSpPr>
          <p:spPr>
            <a:xfrm>
              <a:off x="12792202" y="5068798"/>
              <a:ext cx="276860" cy="1271905"/>
            </a:xfrm>
            <a:custGeom>
              <a:avLst/>
              <a:gdLst/>
              <a:ahLst/>
              <a:cxnLst/>
              <a:rect l="l" t="t" r="r" b="b"/>
              <a:pathLst>
                <a:path w="276859" h="1271904">
                  <a:moveTo>
                    <a:pt x="276352" y="1133957"/>
                  </a:moveTo>
                  <a:lnTo>
                    <a:pt x="139700" y="994283"/>
                  </a:lnTo>
                  <a:lnTo>
                    <a:pt x="0" y="1131074"/>
                  </a:lnTo>
                  <a:lnTo>
                    <a:pt x="68453" y="1200912"/>
                  </a:lnTo>
                  <a:lnTo>
                    <a:pt x="136766" y="1271473"/>
                  </a:lnTo>
                  <a:lnTo>
                    <a:pt x="276352" y="1133957"/>
                  </a:lnTo>
                  <a:close/>
                </a:path>
                <a:path w="276859" h="1271904">
                  <a:moveTo>
                    <a:pt x="276352" y="637171"/>
                  </a:moveTo>
                  <a:lnTo>
                    <a:pt x="139700" y="497497"/>
                  </a:lnTo>
                  <a:lnTo>
                    <a:pt x="0" y="634301"/>
                  </a:lnTo>
                  <a:lnTo>
                    <a:pt x="68453" y="704138"/>
                  </a:lnTo>
                  <a:lnTo>
                    <a:pt x="136766" y="774687"/>
                  </a:lnTo>
                  <a:lnTo>
                    <a:pt x="276352" y="637171"/>
                  </a:lnTo>
                  <a:close/>
                </a:path>
                <a:path w="276859" h="1271904">
                  <a:moveTo>
                    <a:pt x="276352" y="139674"/>
                  </a:moveTo>
                  <a:lnTo>
                    <a:pt x="139700" y="0"/>
                  </a:lnTo>
                  <a:lnTo>
                    <a:pt x="0" y="136791"/>
                  </a:lnTo>
                  <a:lnTo>
                    <a:pt x="68453" y="206641"/>
                  </a:lnTo>
                  <a:lnTo>
                    <a:pt x="136766" y="277190"/>
                  </a:lnTo>
                  <a:lnTo>
                    <a:pt x="276352" y="139674"/>
                  </a:lnTo>
                  <a:close/>
                </a:path>
              </a:pathLst>
            </a:custGeom>
            <a:solidFill>
              <a:srgbClr val="99D5F0"/>
            </a:solidFill>
          </p:spPr>
          <p:txBody>
            <a:bodyPr wrap="square" lIns="0" tIns="0" rIns="0" bIns="0" rtlCol="0"/>
            <a:lstStyle/>
            <a:p>
              <a:endParaRPr/>
            </a:p>
          </p:txBody>
        </p:sp>
      </p:grpSp>
      <p:sp>
        <p:nvSpPr>
          <p:cNvPr id="8" name="object 8"/>
          <p:cNvSpPr/>
          <p:nvPr/>
        </p:nvSpPr>
        <p:spPr>
          <a:xfrm>
            <a:off x="12792202" y="6560578"/>
            <a:ext cx="276860" cy="277495"/>
          </a:xfrm>
          <a:custGeom>
            <a:avLst/>
            <a:gdLst/>
            <a:ahLst/>
            <a:cxnLst/>
            <a:rect l="l" t="t" r="r" b="b"/>
            <a:pathLst>
              <a:path w="276859" h="277495">
                <a:moveTo>
                  <a:pt x="139700" y="0"/>
                </a:moveTo>
                <a:lnTo>
                  <a:pt x="0" y="136804"/>
                </a:lnTo>
                <a:lnTo>
                  <a:pt x="68453" y="206629"/>
                </a:lnTo>
                <a:lnTo>
                  <a:pt x="136779" y="277190"/>
                </a:lnTo>
                <a:lnTo>
                  <a:pt x="276352" y="139674"/>
                </a:lnTo>
                <a:lnTo>
                  <a:pt x="139700" y="0"/>
                </a:lnTo>
                <a:close/>
              </a:path>
            </a:pathLst>
          </a:custGeom>
          <a:solidFill>
            <a:srgbClr val="99D5F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85802" y="0"/>
            <a:ext cx="2539365" cy="1264285"/>
          </a:xfrm>
          <a:custGeom>
            <a:avLst/>
            <a:gdLst/>
            <a:ahLst/>
            <a:cxnLst/>
            <a:rect l="l" t="t" r="r" b="b"/>
            <a:pathLst>
              <a:path w="2539365" h="1264285">
                <a:moveTo>
                  <a:pt x="0" y="0"/>
                </a:moveTo>
                <a:lnTo>
                  <a:pt x="1321" y="60438"/>
                </a:lnTo>
                <a:lnTo>
                  <a:pt x="7074" y="126669"/>
                </a:lnTo>
                <a:lnTo>
                  <a:pt x="15722" y="192912"/>
                </a:lnTo>
                <a:lnTo>
                  <a:pt x="27953" y="258431"/>
                </a:lnTo>
                <a:lnTo>
                  <a:pt x="43078" y="322515"/>
                </a:lnTo>
                <a:lnTo>
                  <a:pt x="61798" y="386587"/>
                </a:lnTo>
                <a:lnTo>
                  <a:pt x="84112" y="449223"/>
                </a:lnTo>
                <a:lnTo>
                  <a:pt x="109321" y="510425"/>
                </a:lnTo>
                <a:lnTo>
                  <a:pt x="138112" y="570902"/>
                </a:lnTo>
                <a:lnTo>
                  <a:pt x="169786" y="629220"/>
                </a:lnTo>
                <a:lnTo>
                  <a:pt x="204356" y="685380"/>
                </a:lnTo>
                <a:lnTo>
                  <a:pt x="242506" y="740815"/>
                </a:lnTo>
                <a:lnTo>
                  <a:pt x="282829" y="793381"/>
                </a:lnTo>
                <a:lnTo>
                  <a:pt x="326034" y="843774"/>
                </a:lnTo>
                <a:lnTo>
                  <a:pt x="371386" y="892009"/>
                </a:lnTo>
                <a:lnTo>
                  <a:pt x="419621" y="938084"/>
                </a:lnTo>
                <a:lnTo>
                  <a:pt x="470027" y="981290"/>
                </a:lnTo>
                <a:lnTo>
                  <a:pt x="523303" y="1021612"/>
                </a:lnTo>
                <a:lnTo>
                  <a:pt x="578015" y="1059052"/>
                </a:lnTo>
                <a:lnTo>
                  <a:pt x="634174" y="1093609"/>
                </a:lnTo>
                <a:lnTo>
                  <a:pt x="693217" y="1125282"/>
                </a:lnTo>
                <a:lnTo>
                  <a:pt x="752970" y="1154086"/>
                </a:lnTo>
                <a:lnTo>
                  <a:pt x="814172" y="1180007"/>
                </a:lnTo>
                <a:lnTo>
                  <a:pt x="876808" y="1201609"/>
                </a:lnTo>
                <a:lnTo>
                  <a:pt x="940892" y="1221040"/>
                </a:lnTo>
                <a:lnTo>
                  <a:pt x="1004964" y="1236166"/>
                </a:lnTo>
                <a:lnTo>
                  <a:pt x="1070483" y="1248396"/>
                </a:lnTo>
                <a:lnTo>
                  <a:pt x="1136726" y="1257045"/>
                </a:lnTo>
                <a:lnTo>
                  <a:pt x="1202957" y="1262798"/>
                </a:lnTo>
                <a:lnTo>
                  <a:pt x="1269200" y="1264246"/>
                </a:lnTo>
                <a:lnTo>
                  <a:pt x="1269200" y="1263522"/>
                </a:lnTo>
                <a:lnTo>
                  <a:pt x="1335430" y="1262074"/>
                </a:lnTo>
                <a:lnTo>
                  <a:pt x="1401674" y="1256321"/>
                </a:lnTo>
                <a:lnTo>
                  <a:pt x="1467917" y="1247685"/>
                </a:lnTo>
                <a:lnTo>
                  <a:pt x="1533436" y="1235442"/>
                </a:lnTo>
                <a:lnTo>
                  <a:pt x="1597508" y="1220329"/>
                </a:lnTo>
                <a:lnTo>
                  <a:pt x="1661592" y="1201609"/>
                </a:lnTo>
                <a:lnTo>
                  <a:pt x="1724228" y="1179283"/>
                </a:lnTo>
                <a:lnTo>
                  <a:pt x="1785429" y="1154086"/>
                </a:lnTo>
                <a:lnTo>
                  <a:pt x="1845907" y="1125282"/>
                </a:lnTo>
                <a:lnTo>
                  <a:pt x="1904213" y="1093609"/>
                </a:lnTo>
                <a:lnTo>
                  <a:pt x="1960372" y="1059052"/>
                </a:lnTo>
                <a:lnTo>
                  <a:pt x="2015820" y="1020888"/>
                </a:lnTo>
                <a:lnTo>
                  <a:pt x="2068373" y="980566"/>
                </a:lnTo>
                <a:lnTo>
                  <a:pt x="2118779" y="937373"/>
                </a:lnTo>
                <a:lnTo>
                  <a:pt x="2167014" y="892009"/>
                </a:lnTo>
                <a:lnTo>
                  <a:pt x="2213089" y="843774"/>
                </a:lnTo>
                <a:lnTo>
                  <a:pt x="2256295" y="793381"/>
                </a:lnTo>
                <a:lnTo>
                  <a:pt x="2296604" y="740104"/>
                </a:lnTo>
                <a:lnTo>
                  <a:pt x="2334044" y="685380"/>
                </a:lnTo>
                <a:lnTo>
                  <a:pt x="2368601" y="629220"/>
                </a:lnTo>
                <a:lnTo>
                  <a:pt x="2400287" y="570178"/>
                </a:lnTo>
                <a:lnTo>
                  <a:pt x="2429091" y="510425"/>
                </a:lnTo>
                <a:lnTo>
                  <a:pt x="2454999" y="449223"/>
                </a:lnTo>
                <a:lnTo>
                  <a:pt x="2476602" y="386587"/>
                </a:lnTo>
                <a:lnTo>
                  <a:pt x="2496045" y="322515"/>
                </a:lnTo>
                <a:lnTo>
                  <a:pt x="2511158" y="258431"/>
                </a:lnTo>
                <a:lnTo>
                  <a:pt x="2523401" y="192912"/>
                </a:lnTo>
                <a:lnTo>
                  <a:pt x="2532037" y="126669"/>
                </a:lnTo>
                <a:lnTo>
                  <a:pt x="2537803" y="60438"/>
                </a:lnTo>
                <a:lnTo>
                  <a:pt x="2539112" y="0"/>
                </a:lnTo>
              </a:path>
              <a:path w="2539365" h="1264285">
                <a:moveTo>
                  <a:pt x="629983" y="0"/>
                </a:moveTo>
                <a:lnTo>
                  <a:pt x="633463" y="61162"/>
                </a:lnTo>
                <a:lnTo>
                  <a:pt x="643534" y="127392"/>
                </a:lnTo>
                <a:lnTo>
                  <a:pt x="660819" y="192188"/>
                </a:lnTo>
                <a:lnTo>
                  <a:pt x="685292" y="254113"/>
                </a:lnTo>
                <a:lnTo>
                  <a:pt x="715543" y="313867"/>
                </a:lnTo>
                <a:lnTo>
                  <a:pt x="752259" y="370026"/>
                </a:lnTo>
                <a:lnTo>
                  <a:pt x="794017" y="422591"/>
                </a:lnTo>
                <a:lnTo>
                  <a:pt x="841527" y="469391"/>
                </a:lnTo>
                <a:lnTo>
                  <a:pt x="893369" y="511872"/>
                </a:lnTo>
                <a:lnTo>
                  <a:pt x="949528" y="548588"/>
                </a:lnTo>
                <a:lnTo>
                  <a:pt x="1009282" y="578827"/>
                </a:lnTo>
                <a:lnTo>
                  <a:pt x="1071931" y="602576"/>
                </a:lnTo>
                <a:lnTo>
                  <a:pt x="1136002" y="619860"/>
                </a:lnTo>
                <a:lnTo>
                  <a:pt x="1202245" y="630655"/>
                </a:lnTo>
                <a:lnTo>
                  <a:pt x="1269200" y="634262"/>
                </a:lnTo>
                <a:lnTo>
                  <a:pt x="1269200" y="633538"/>
                </a:lnTo>
                <a:lnTo>
                  <a:pt x="1302321" y="632814"/>
                </a:lnTo>
                <a:lnTo>
                  <a:pt x="1369276" y="625626"/>
                </a:lnTo>
                <a:lnTo>
                  <a:pt x="1434795" y="611948"/>
                </a:lnTo>
                <a:lnTo>
                  <a:pt x="1498155" y="591057"/>
                </a:lnTo>
                <a:lnTo>
                  <a:pt x="1559344" y="563701"/>
                </a:lnTo>
                <a:lnTo>
                  <a:pt x="1617675" y="530579"/>
                </a:lnTo>
                <a:lnTo>
                  <a:pt x="1671663" y="490981"/>
                </a:lnTo>
                <a:lnTo>
                  <a:pt x="1721345" y="446353"/>
                </a:lnTo>
                <a:lnTo>
                  <a:pt x="1766710" y="396671"/>
                </a:lnTo>
                <a:lnTo>
                  <a:pt x="1805584" y="342670"/>
                </a:lnTo>
                <a:lnTo>
                  <a:pt x="1839417" y="284352"/>
                </a:lnTo>
                <a:lnTo>
                  <a:pt x="1866786" y="223151"/>
                </a:lnTo>
                <a:lnTo>
                  <a:pt x="1886941" y="159790"/>
                </a:lnTo>
                <a:lnTo>
                  <a:pt x="1901342" y="94284"/>
                </a:lnTo>
                <a:lnTo>
                  <a:pt x="1908543" y="27316"/>
                </a:lnTo>
                <a:lnTo>
                  <a:pt x="1909130" y="0"/>
                </a:lnTo>
              </a:path>
            </a:pathLst>
          </a:custGeom>
          <a:ln w="18719">
            <a:solidFill>
              <a:srgbClr val="1C365F"/>
            </a:solidFill>
          </a:ln>
        </p:spPr>
        <p:txBody>
          <a:bodyPr wrap="square" lIns="0" tIns="0" rIns="0" bIns="0" rtlCol="0"/>
          <a:lstStyle/>
          <a:p>
            <a:endParaRPr/>
          </a:p>
        </p:txBody>
      </p:sp>
      <p:grpSp>
        <p:nvGrpSpPr>
          <p:cNvPr id="3" name="object 3"/>
          <p:cNvGrpSpPr/>
          <p:nvPr/>
        </p:nvGrpSpPr>
        <p:grpSpPr>
          <a:xfrm>
            <a:off x="11611283" y="9039597"/>
            <a:ext cx="2054860" cy="1257300"/>
            <a:chOff x="11611283" y="9039597"/>
            <a:chExt cx="2054860" cy="1257300"/>
          </a:xfrm>
        </p:grpSpPr>
        <p:sp>
          <p:nvSpPr>
            <p:cNvPr id="4" name="object 4"/>
            <p:cNvSpPr/>
            <p:nvPr/>
          </p:nvSpPr>
          <p:spPr>
            <a:xfrm>
              <a:off x="11620643" y="9048957"/>
              <a:ext cx="1280795" cy="1238250"/>
            </a:xfrm>
            <a:custGeom>
              <a:avLst/>
              <a:gdLst/>
              <a:ahLst/>
              <a:cxnLst/>
              <a:rect l="l" t="t" r="r" b="b"/>
              <a:pathLst>
                <a:path w="1280795" h="1238250">
                  <a:moveTo>
                    <a:pt x="1280307" y="640072"/>
                  </a:moveTo>
                  <a:lnTo>
                    <a:pt x="1276624" y="573113"/>
                  </a:lnTo>
                  <a:lnTo>
                    <a:pt x="1266591" y="506876"/>
                  </a:lnTo>
                  <a:lnTo>
                    <a:pt x="1248558" y="442074"/>
                  </a:lnTo>
                  <a:lnTo>
                    <a:pt x="1224809" y="379434"/>
                  </a:lnTo>
                  <a:lnTo>
                    <a:pt x="1194583" y="319673"/>
                  </a:lnTo>
                  <a:lnTo>
                    <a:pt x="1157880" y="263516"/>
                  </a:lnTo>
                  <a:lnTo>
                    <a:pt x="1116098" y="211674"/>
                  </a:lnTo>
                  <a:lnTo>
                    <a:pt x="1068613" y="164158"/>
                  </a:lnTo>
                  <a:lnTo>
                    <a:pt x="1016772" y="122396"/>
                  </a:lnTo>
                  <a:lnTo>
                    <a:pt x="959889" y="85675"/>
                  </a:lnTo>
                  <a:lnTo>
                    <a:pt x="900847" y="55438"/>
                  </a:lnTo>
                  <a:lnTo>
                    <a:pt x="838211" y="31675"/>
                  </a:lnTo>
                  <a:lnTo>
                    <a:pt x="773416" y="13676"/>
                  </a:lnTo>
                  <a:lnTo>
                    <a:pt x="707173" y="3596"/>
                  </a:lnTo>
                  <a:lnTo>
                    <a:pt x="640219" y="0"/>
                  </a:lnTo>
                  <a:lnTo>
                    <a:pt x="606374" y="718"/>
                  </a:lnTo>
                  <a:lnTo>
                    <a:pt x="540144" y="7917"/>
                  </a:lnTo>
                  <a:lnTo>
                    <a:pt x="474625" y="21600"/>
                  </a:lnTo>
                  <a:lnTo>
                    <a:pt x="410541" y="42475"/>
                  </a:lnTo>
                  <a:lnTo>
                    <a:pt x="349340" y="69835"/>
                  </a:lnTo>
                  <a:lnTo>
                    <a:pt x="291746" y="102954"/>
                  </a:lnTo>
                  <a:lnTo>
                    <a:pt x="237746" y="142557"/>
                  </a:lnTo>
                  <a:lnTo>
                    <a:pt x="187353" y="187196"/>
                  </a:lnTo>
                  <a:lnTo>
                    <a:pt x="142713" y="237595"/>
                  </a:lnTo>
                  <a:lnTo>
                    <a:pt x="103114" y="291594"/>
                  </a:lnTo>
                  <a:lnTo>
                    <a:pt x="69993" y="349196"/>
                  </a:lnTo>
                  <a:lnTo>
                    <a:pt x="42638" y="410394"/>
                  </a:lnTo>
                  <a:lnTo>
                    <a:pt x="21759" y="474475"/>
                  </a:lnTo>
                  <a:lnTo>
                    <a:pt x="8068" y="539995"/>
                  </a:lnTo>
                  <a:lnTo>
                    <a:pt x="880" y="606232"/>
                  </a:lnTo>
                  <a:lnTo>
                    <a:pt x="156" y="640072"/>
                  </a:lnTo>
                  <a:lnTo>
                    <a:pt x="0" y="1238040"/>
                  </a:lnTo>
                </a:path>
                <a:path w="1280795" h="1238250">
                  <a:moveTo>
                    <a:pt x="1280307" y="1238040"/>
                  </a:moveTo>
                  <a:lnTo>
                    <a:pt x="1280307" y="640072"/>
                  </a:lnTo>
                </a:path>
              </a:pathLst>
            </a:custGeom>
            <a:ln w="18719">
              <a:solidFill>
                <a:srgbClr val="1C365F"/>
              </a:solidFill>
            </a:ln>
          </p:spPr>
          <p:txBody>
            <a:bodyPr wrap="square" lIns="0" tIns="0" rIns="0" bIns="0" rtlCol="0"/>
            <a:lstStyle/>
            <a:p>
              <a:endParaRPr/>
            </a:p>
          </p:txBody>
        </p:sp>
        <p:sp>
          <p:nvSpPr>
            <p:cNvPr id="5" name="object 5"/>
            <p:cNvSpPr/>
            <p:nvPr/>
          </p:nvSpPr>
          <p:spPr>
            <a:xfrm>
              <a:off x="12375919" y="9048957"/>
              <a:ext cx="1280795" cy="1238250"/>
            </a:xfrm>
            <a:custGeom>
              <a:avLst/>
              <a:gdLst/>
              <a:ahLst/>
              <a:cxnLst/>
              <a:rect l="l" t="t" r="r" b="b"/>
              <a:pathLst>
                <a:path w="1280794" h="1238250">
                  <a:moveTo>
                    <a:pt x="1280295" y="640072"/>
                  </a:moveTo>
                  <a:lnTo>
                    <a:pt x="1276739" y="573113"/>
                  </a:lnTo>
                  <a:lnTo>
                    <a:pt x="1266579" y="506876"/>
                  </a:lnTo>
                  <a:lnTo>
                    <a:pt x="1248545" y="442074"/>
                  </a:lnTo>
                  <a:lnTo>
                    <a:pt x="1224796" y="379434"/>
                  </a:lnTo>
                  <a:lnTo>
                    <a:pt x="1194570" y="319673"/>
                  </a:lnTo>
                  <a:lnTo>
                    <a:pt x="1157868" y="263516"/>
                  </a:lnTo>
                  <a:lnTo>
                    <a:pt x="1116085" y="211674"/>
                  </a:lnTo>
                  <a:lnTo>
                    <a:pt x="1068587" y="164158"/>
                  </a:lnTo>
                  <a:lnTo>
                    <a:pt x="1016772" y="122396"/>
                  </a:lnTo>
                  <a:lnTo>
                    <a:pt x="959876" y="85675"/>
                  </a:lnTo>
                  <a:lnTo>
                    <a:pt x="900821" y="55438"/>
                  </a:lnTo>
                  <a:lnTo>
                    <a:pt x="838211" y="31675"/>
                  </a:lnTo>
                  <a:lnTo>
                    <a:pt x="773441" y="13676"/>
                  </a:lnTo>
                  <a:lnTo>
                    <a:pt x="707148" y="3596"/>
                  </a:lnTo>
                  <a:lnTo>
                    <a:pt x="640219" y="0"/>
                  </a:lnTo>
                  <a:lnTo>
                    <a:pt x="606437" y="718"/>
                  </a:lnTo>
                  <a:lnTo>
                    <a:pt x="540144" y="7917"/>
                  </a:lnTo>
                  <a:lnTo>
                    <a:pt x="474612" y="21600"/>
                  </a:lnTo>
                  <a:lnTo>
                    <a:pt x="410605" y="42475"/>
                  </a:lnTo>
                  <a:lnTo>
                    <a:pt x="349391" y="69835"/>
                  </a:lnTo>
                  <a:lnTo>
                    <a:pt x="291746" y="102954"/>
                  </a:lnTo>
                  <a:lnTo>
                    <a:pt x="237746" y="142557"/>
                  </a:lnTo>
                  <a:lnTo>
                    <a:pt x="187353" y="187196"/>
                  </a:lnTo>
                  <a:lnTo>
                    <a:pt x="142713" y="237595"/>
                  </a:lnTo>
                  <a:lnTo>
                    <a:pt x="103114" y="291594"/>
                  </a:lnTo>
                  <a:lnTo>
                    <a:pt x="69993" y="349196"/>
                  </a:lnTo>
                  <a:lnTo>
                    <a:pt x="42638" y="410394"/>
                  </a:lnTo>
                  <a:lnTo>
                    <a:pt x="21759" y="474475"/>
                  </a:lnTo>
                  <a:lnTo>
                    <a:pt x="8081" y="539995"/>
                  </a:lnTo>
                  <a:lnTo>
                    <a:pt x="880" y="606232"/>
                  </a:lnTo>
                  <a:lnTo>
                    <a:pt x="156" y="640072"/>
                  </a:lnTo>
                  <a:lnTo>
                    <a:pt x="0" y="1238040"/>
                  </a:lnTo>
                </a:path>
                <a:path w="1280794" h="1238250">
                  <a:moveTo>
                    <a:pt x="1280295" y="1238040"/>
                  </a:moveTo>
                  <a:lnTo>
                    <a:pt x="1280295" y="640072"/>
                  </a:lnTo>
                </a:path>
              </a:pathLst>
            </a:custGeom>
            <a:ln w="18719">
              <a:solidFill>
                <a:srgbClr val="1C365F"/>
              </a:solidFill>
            </a:ln>
          </p:spPr>
          <p:txBody>
            <a:bodyPr wrap="square" lIns="0" tIns="0" rIns="0" bIns="0" rtlCol="0"/>
            <a:lstStyle/>
            <a:p>
              <a:endParaRPr/>
            </a:p>
          </p:txBody>
        </p:sp>
      </p:grpSp>
      <p:sp>
        <p:nvSpPr>
          <p:cNvPr id="6" name="object 6"/>
          <p:cNvSpPr/>
          <p:nvPr/>
        </p:nvSpPr>
        <p:spPr>
          <a:xfrm>
            <a:off x="307440" y="8906388"/>
            <a:ext cx="1282065" cy="772160"/>
          </a:xfrm>
          <a:custGeom>
            <a:avLst/>
            <a:gdLst/>
            <a:ahLst/>
            <a:cxnLst/>
            <a:rect l="l" t="t" r="r" b="b"/>
            <a:pathLst>
              <a:path w="1282065" h="772159">
                <a:moveTo>
                  <a:pt x="718" y="0"/>
                </a:moveTo>
                <a:lnTo>
                  <a:pt x="1281596" y="1447"/>
                </a:lnTo>
              </a:path>
              <a:path w="1282065" h="772159">
                <a:moveTo>
                  <a:pt x="634316" y="0"/>
                </a:moveTo>
                <a:lnTo>
                  <a:pt x="1279436" y="771719"/>
                </a:lnTo>
              </a:path>
              <a:path w="1282065" h="772159">
                <a:moveTo>
                  <a:pt x="647994" y="0"/>
                </a:moveTo>
                <a:lnTo>
                  <a:pt x="0" y="770280"/>
                </a:lnTo>
              </a:path>
              <a:path w="1282065" h="772159">
                <a:moveTo>
                  <a:pt x="642954" y="7924"/>
                </a:moveTo>
                <a:lnTo>
                  <a:pt x="644397" y="771719"/>
                </a:lnTo>
              </a:path>
            </a:pathLst>
          </a:custGeom>
          <a:ln w="76313">
            <a:solidFill>
              <a:srgbClr val="99D5F0"/>
            </a:solidFill>
          </a:ln>
        </p:spPr>
        <p:txBody>
          <a:bodyPr wrap="square" lIns="0" tIns="0" rIns="0" bIns="0" rtlCol="0"/>
          <a:lstStyle/>
          <a:p>
            <a:endParaRPr/>
          </a:p>
        </p:txBody>
      </p:sp>
      <p:sp>
        <p:nvSpPr>
          <p:cNvPr id="7" name="object 7"/>
          <p:cNvSpPr/>
          <p:nvPr/>
        </p:nvSpPr>
        <p:spPr>
          <a:xfrm>
            <a:off x="17642133" y="6093355"/>
            <a:ext cx="646430" cy="3332479"/>
          </a:xfrm>
          <a:custGeom>
            <a:avLst/>
            <a:gdLst/>
            <a:ahLst/>
            <a:cxnLst/>
            <a:rect l="l" t="t" r="r" b="b"/>
            <a:pathLst>
              <a:path w="646430" h="3332479">
                <a:moveTo>
                  <a:pt x="645842" y="7233"/>
                </a:moveTo>
                <a:lnTo>
                  <a:pt x="642213" y="6489"/>
                </a:lnTo>
                <a:lnTo>
                  <a:pt x="613385" y="2883"/>
                </a:lnTo>
                <a:lnTo>
                  <a:pt x="583922" y="723"/>
                </a:lnTo>
                <a:lnTo>
                  <a:pt x="555094" y="0"/>
                </a:lnTo>
                <a:lnTo>
                  <a:pt x="526266" y="723"/>
                </a:lnTo>
                <a:lnTo>
                  <a:pt x="467976" y="6489"/>
                </a:lnTo>
                <a:lnTo>
                  <a:pt x="411082" y="18733"/>
                </a:lnTo>
                <a:lnTo>
                  <a:pt x="356347" y="36729"/>
                </a:lnTo>
                <a:lnTo>
                  <a:pt x="303136" y="60479"/>
                </a:lnTo>
                <a:lnTo>
                  <a:pt x="252719" y="89284"/>
                </a:lnTo>
                <a:lnTo>
                  <a:pt x="205985" y="123842"/>
                </a:lnTo>
                <a:lnTo>
                  <a:pt x="162680" y="162718"/>
                </a:lnTo>
                <a:lnTo>
                  <a:pt x="123820" y="205926"/>
                </a:lnTo>
                <a:lnTo>
                  <a:pt x="89277" y="252727"/>
                </a:lnTo>
                <a:lnTo>
                  <a:pt x="60449" y="303123"/>
                </a:lnTo>
                <a:lnTo>
                  <a:pt x="36701" y="356401"/>
                </a:lnTo>
                <a:lnTo>
                  <a:pt x="18795" y="411128"/>
                </a:lnTo>
                <a:lnTo>
                  <a:pt x="6476" y="468001"/>
                </a:lnTo>
                <a:lnTo>
                  <a:pt x="761" y="526321"/>
                </a:lnTo>
                <a:lnTo>
                  <a:pt x="0" y="555126"/>
                </a:lnTo>
                <a:lnTo>
                  <a:pt x="761" y="555126"/>
                </a:lnTo>
                <a:lnTo>
                  <a:pt x="1523" y="583918"/>
                </a:lnTo>
                <a:lnTo>
                  <a:pt x="7238" y="642239"/>
                </a:lnTo>
                <a:lnTo>
                  <a:pt x="19430" y="698400"/>
                </a:lnTo>
                <a:lnTo>
                  <a:pt x="37463" y="753838"/>
                </a:lnTo>
                <a:lnTo>
                  <a:pt x="61211" y="807117"/>
                </a:lnTo>
                <a:lnTo>
                  <a:pt x="90039" y="857525"/>
                </a:lnTo>
                <a:lnTo>
                  <a:pt x="124582" y="904314"/>
                </a:lnTo>
                <a:lnTo>
                  <a:pt x="162680" y="947521"/>
                </a:lnTo>
                <a:lnTo>
                  <a:pt x="205985" y="986397"/>
                </a:lnTo>
                <a:lnTo>
                  <a:pt x="253481" y="1020244"/>
                </a:lnTo>
                <a:lnTo>
                  <a:pt x="303136" y="1049760"/>
                </a:lnTo>
                <a:lnTo>
                  <a:pt x="356347" y="1073523"/>
                </a:lnTo>
                <a:lnTo>
                  <a:pt x="411844" y="1091519"/>
                </a:lnTo>
                <a:lnTo>
                  <a:pt x="468738" y="1103039"/>
                </a:lnTo>
                <a:lnTo>
                  <a:pt x="526266" y="1109516"/>
                </a:lnTo>
                <a:lnTo>
                  <a:pt x="555094" y="1110240"/>
                </a:lnTo>
                <a:lnTo>
                  <a:pt x="555094" y="1109516"/>
                </a:lnTo>
                <a:lnTo>
                  <a:pt x="583922" y="1108805"/>
                </a:lnTo>
                <a:lnTo>
                  <a:pt x="613385" y="1106646"/>
                </a:lnTo>
                <a:lnTo>
                  <a:pt x="642213" y="1103039"/>
                </a:lnTo>
                <a:lnTo>
                  <a:pt x="645842" y="1102295"/>
                </a:lnTo>
              </a:path>
              <a:path w="646430" h="3332479">
                <a:moveTo>
                  <a:pt x="645842" y="1118185"/>
                </a:moveTo>
                <a:lnTo>
                  <a:pt x="642213" y="1117441"/>
                </a:lnTo>
                <a:lnTo>
                  <a:pt x="613385" y="1113834"/>
                </a:lnTo>
                <a:lnTo>
                  <a:pt x="583922" y="1111675"/>
                </a:lnTo>
                <a:lnTo>
                  <a:pt x="555094" y="1110964"/>
                </a:lnTo>
                <a:lnTo>
                  <a:pt x="526266" y="1111675"/>
                </a:lnTo>
                <a:lnTo>
                  <a:pt x="467976" y="1117441"/>
                </a:lnTo>
                <a:lnTo>
                  <a:pt x="411082" y="1129684"/>
                </a:lnTo>
                <a:lnTo>
                  <a:pt x="356347" y="1147681"/>
                </a:lnTo>
                <a:lnTo>
                  <a:pt x="303136" y="1171444"/>
                </a:lnTo>
                <a:lnTo>
                  <a:pt x="252719" y="1200236"/>
                </a:lnTo>
                <a:lnTo>
                  <a:pt x="205985" y="1234794"/>
                </a:lnTo>
                <a:lnTo>
                  <a:pt x="162680" y="1273683"/>
                </a:lnTo>
                <a:lnTo>
                  <a:pt x="123820" y="1316877"/>
                </a:lnTo>
                <a:lnTo>
                  <a:pt x="89277" y="1363678"/>
                </a:lnTo>
                <a:lnTo>
                  <a:pt x="60449" y="1414074"/>
                </a:lnTo>
                <a:lnTo>
                  <a:pt x="36701" y="1467353"/>
                </a:lnTo>
                <a:lnTo>
                  <a:pt x="18795" y="1522079"/>
                </a:lnTo>
                <a:lnTo>
                  <a:pt x="6476" y="1578952"/>
                </a:lnTo>
                <a:lnTo>
                  <a:pt x="761" y="1637273"/>
                </a:lnTo>
                <a:lnTo>
                  <a:pt x="0" y="1666078"/>
                </a:lnTo>
                <a:lnTo>
                  <a:pt x="761" y="1666078"/>
                </a:lnTo>
                <a:lnTo>
                  <a:pt x="1523" y="1694882"/>
                </a:lnTo>
                <a:lnTo>
                  <a:pt x="7238" y="1753190"/>
                </a:lnTo>
                <a:lnTo>
                  <a:pt x="19430" y="1809352"/>
                </a:lnTo>
                <a:lnTo>
                  <a:pt x="37463" y="1864790"/>
                </a:lnTo>
                <a:lnTo>
                  <a:pt x="61211" y="1918081"/>
                </a:lnTo>
                <a:lnTo>
                  <a:pt x="90039" y="1968477"/>
                </a:lnTo>
                <a:lnTo>
                  <a:pt x="124582" y="2015278"/>
                </a:lnTo>
                <a:lnTo>
                  <a:pt x="162680" y="2058472"/>
                </a:lnTo>
                <a:lnTo>
                  <a:pt x="205985" y="2097349"/>
                </a:lnTo>
                <a:lnTo>
                  <a:pt x="253481" y="2131196"/>
                </a:lnTo>
                <a:lnTo>
                  <a:pt x="303136" y="2160712"/>
                </a:lnTo>
                <a:lnTo>
                  <a:pt x="356347" y="2184474"/>
                </a:lnTo>
                <a:lnTo>
                  <a:pt x="411844" y="2202471"/>
                </a:lnTo>
                <a:lnTo>
                  <a:pt x="468738" y="2213990"/>
                </a:lnTo>
                <a:lnTo>
                  <a:pt x="526266" y="2220480"/>
                </a:lnTo>
                <a:lnTo>
                  <a:pt x="555094" y="2221191"/>
                </a:lnTo>
                <a:lnTo>
                  <a:pt x="555094" y="2220480"/>
                </a:lnTo>
                <a:lnTo>
                  <a:pt x="583922" y="2219756"/>
                </a:lnTo>
                <a:lnTo>
                  <a:pt x="613385" y="2217597"/>
                </a:lnTo>
                <a:lnTo>
                  <a:pt x="642213" y="2213990"/>
                </a:lnTo>
                <a:lnTo>
                  <a:pt x="645842" y="2213246"/>
                </a:lnTo>
              </a:path>
              <a:path w="646430" h="3332479">
                <a:moveTo>
                  <a:pt x="645842" y="2229137"/>
                </a:moveTo>
                <a:lnTo>
                  <a:pt x="642213" y="2228393"/>
                </a:lnTo>
                <a:lnTo>
                  <a:pt x="613385" y="2224786"/>
                </a:lnTo>
                <a:lnTo>
                  <a:pt x="583922" y="2222627"/>
                </a:lnTo>
                <a:lnTo>
                  <a:pt x="555094" y="2221915"/>
                </a:lnTo>
                <a:lnTo>
                  <a:pt x="526266" y="2222627"/>
                </a:lnTo>
                <a:lnTo>
                  <a:pt x="467976" y="2228393"/>
                </a:lnTo>
                <a:lnTo>
                  <a:pt x="411082" y="2240636"/>
                </a:lnTo>
                <a:lnTo>
                  <a:pt x="356347" y="2258632"/>
                </a:lnTo>
                <a:lnTo>
                  <a:pt x="303136" y="2282395"/>
                </a:lnTo>
                <a:lnTo>
                  <a:pt x="252719" y="2311187"/>
                </a:lnTo>
                <a:lnTo>
                  <a:pt x="205985" y="2345758"/>
                </a:lnTo>
                <a:lnTo>
                  <a:pt x="162680" y="2384634"/>
                </a:lnTo>
                <a:lnTo>
                  <a:pt x="123820" y="2427829"/>
                </a:lnTo>
                <a:lnTo>
                  <a:pt x="89277" y="2474630"/>
                </a:lnTo>
                <a:lnTo>
                  <a:pt x="60449" y="2525026"/>
                </a:lnTo>
                <a:lnTo>
                  <a:pt x="36701" y="2578317"/>
                </a:lnTo>
                <a:lnTo>
                  <a:pt x="18795" y="2633031"/>
                </a:lnTo>
                <a:lnTo>
                  <a:pt x="6476" y="2689904"/>
                </a:lnTo>
                <a:lnTo>
                  <a:pt x="761" y="2748224"/>
                </a:lnTo>
                <a:lnTo>
                  <a:pt x="0" y="2777029"/>
                </a:lnTo>
                <a:lnTo>
                  <a:pt x="761" y="2777029"/>
                </a:lnTo>
                <a:lnTo>
                  <a:pt x="1523" y="2805834"/>
                </a:lnTo>
                <a:lnTo>
                  <a:pt x="7238" y="2864155"/>
                </a:lnTo>
                <a:lnTo>
                  <a:pt x="19430" y="2920304"/>
                </a:lnTo>
                <a:lnTo>
                  <a:pt x="37463" y="2975748"/>
                </a:lnTo>
                <a:lnTo>
                  <a:pt x="61211" y="3029028"/>
                </a:lnTo>
                <a:lnTo>
                  <a:pt x="90039" y="3079426"/>
                </a:lnTo>
                <a:lnTo>
                  <a:pt x="124582" y="3126227"/>
                </a:lnTo>
                <a:lnTo>
                  <a:pt x="162680" y="3169428"/>
                </a:lnTo>
                <a:lnTo>
                  <a:pt x="205985" y="3208307"/>
                </a:lnTo>
                <a:lnTo>
                  <a:pt x="253481" y="3242145"/>
                </a:lnTo>
                <a:lnTo>
                  <a:pt x="303136" y="3271667"/>
                </a:lnTo>
                <a:lnTo>
                  <a:pt x="356347" y="3295426"/>
                </a:lnTo>
                <a:lnTo>
                  <a:pt x="411844" y="3313429"/>
                </a:lnTo>
                <a:lnTo>
                  <a:pt x="468738" y="3324948"/>
                </a:lnTo>
                <a:lnTo>
                  <a:pt x="526266" y="3331427"/>
                </a:lnTo>
                <a:lnTo>
                  <a:pt x="555094" y="3332146"/>
                </a:lnTo>
                <a:lnTo>
                  <a:pt x="555094" y="3331427"/>
                </a:lnTo>
                <a:lnTo>
                  <a:pt x="583922" y="3330708"/>
                </a:lnTo>
                <a:lnTo>
                  <a:pt x="613385" y="3328545"/>
                </a:lnTo>
                <a:lnTo>
                  <a:pt x="642213" y="3324948"/>
                </a:lnTo>
                <a:lnTo>
                  <a:pt x="645842" y="3324203"/>
                </a:lnTo>
              </a:path>
            </a:pathLst>
          </a:custGeom>
          <a:ln w="76316">
            <a:solidFill>
              <a:srgbClr val="99D5F0"/>
            </a:solidFill>
          </a:ln>
        </p:spPr>
        <p:txBody>
          <a:bodyPr wrap="square" lIns="0" tIns="0" rIns="0" bIns="0" rtlCol="0"/>
          <a:lstStyle/>
          <a:p>
            <a:endParaRPr/>
          </a:p>
        </p:txBody>
      </p:sp>
      <p:sp>
        <p:nvSpPr>
          <p:cNvPr id="8" name="object 8"/>
          <p:cNvSpPr/>
          <p:nvPr/>
        </p:nvSpPr>
        <p:spPr>
          <a:xfrm>
            <a:off x="0" y="8908384"/>
            <a:ext cx="1211580" cy="1379220"/>
          </a:xfrm>
          <a:custGeom>
            <a:avLst/>
            <a:gdLst/>
            <a:ahLst/>
            <a:cxnLst/>
            <a:rect l="l" t="t" r="r" b="b"/>
            <a:pathLst>
              <a:path w="1211580" h="1379220">
                <a:moveTo>
                  <a:pt x="0" y="0"/>
                </a:moveTo>
                <a:lnTo>
                  <a:pt x="0" y="1378613"/>
                </a:lnTo>
                <a:lnTo>
                  <a:pt x="1205806" y="1378613"/>
                </a:lnTo>
                <a:lnTo>
                  <a:pt x="1209596" y="1335031"/>
                </a:lnTo>
                <a:lnTo>
                  <a:pt x="1211033" y="1268788"/>
                </a:lnTo>
                <a:lnTo>
                  <a:pt x="1209596" y="1202550"/>
                </a:lnTo>
                <a:lnTo>
                  <a:pt x="1203835" y="1136310"/>
                </a:lnTo>
                <a:lnTo>
                  <a:pt x="1195194" y="1070067"/>
                </a:lnTo>
                <a:lnTo>
                  <a:pt x="1182955" y="1004548"/>
                </a:lnTo>
                <a:lnTo>
                  <a:pt x="1167834" y="939749"/>
                </a:lnTo>
                <a:lnTo>
                  <a:pt x="1149116" y="876387"/>
                </a:lnTo>
                <a:lnTo>
                  <a:pt x="1126792" y="813751"/>
                </a:lnTo>
                <a:lnTo>
                  <a:pt x="1100876" y="752552"/>
                </a:lnTo>
                <a:lnTo>
                  <a:pt x="1072793" y="692068"/>
                </a:lnTo>
                <a:lnTo>
                  <a:pt x="1041116" y="633748"/>
                </a:lnTo>
                <a:lnTo>
                  <a:pt x="1005834" y="576870"/>
                </a:lnTo>
                <a:lnTo>
                  <a:pt x="968395" y="522152"/>
                </a:lnTo>
                <a:lnTo>
                  <a:pt x="928077" y="469591"/>
                </a:lnTo>
                <a:lnTo>
                  <a:pt x="884877" y="419192"/>
                </a:lnTo>
                <a:lnTo>
                  <a:pt x="838795" y="370952"/>
                </a:lnTo>
                <a:lnTo>
                  <a:pt x="790554" y="324870"/>
                </a:lnTo>
                <a:lnTo>
                  <a:pt x="740157" y="281670"/>
                </a:lnTo>
                <a:lnTo>
                  <a:pt x="687595" y="241353"/>
                </a:lnTo>
                <a:lnTo>
                  <a:pt x="632876" y="203912"/>
                </a:lnTo>
                <a:lnTo>
                  <a:pt x="575994" y="168630"/>
                </a:lnTo>
                <a:lnTo>
                  <a:pt x="517673" y="136950"/>
                </a:lnTo>
                <a:lnTo>
                  <a:pt x="457194" y="108869"/>
                </a:lnTo>
                <a:lnTo>
                  <a:pt x="395997" y="82948"/>
                </a:lnTo>
                <a:lnTo>
                  <a:pt x="333354" y="60634"/>
                </a:lnTo>
                <a:lnTo>
                  <a:pt x="269994" y="41914"/>
                </a:lnTo>
                <a:lnTo>
                  <a:pt x="205193" y="26789"/>
                </a:lnTo>
                <a:lnTo>
                  <a:pt x="139674" y="14559"/>
                </a:lnTo>
                <a:lnTo>
                  <a:pt x="73436" y="5910"/>
                </a:lnTo>
                <a:lnTo>
                  <a:pt x="7198" y="157"/>
                </a:lnTo>
                <a:lnTo>
                  <a:pt x="0" y="0"/>
                </a:lnTo>
                <a:close/>
              </a:path>
            </a:pathLst>
          </a:custGeom>
          <a:solidFill>
            <a:srgbClr val="669CD3"/>
          </a:solidFill>
        </p:spPr>
        <p:txBody>
          <a:bodyPr wrap="square" lIns="0" tIns="0" rIns="0" bIns="0" rtlCol="0"/>
          <a:lstStyle/>
          <a:p>
            <a:endParaRPr/>
          </a:p>
        </p:txBody>
      </p:sp>
      <p:sp>
        <p:nvSpPr>
          <p:cNvPr id="9" name="object 9"/>
          <p:cNvSpPr/>
          <p:nvPr/>
        </p:nvSpPr>
        <p:spPr>
          <a:xfrm>
            <a:off x="17076348" y="0"/>
            <a:ext cx="1212215" cy="1260475"/>
          </a:xfrm>
          <a:custGeom>
            <a:avLst/>
            <a:gdLst/>
            <a:ahLst/>
            <a:cxnLst/>
            <a:rect l="l" t="t" r="r" b="b"/>
            <a:pathLst>
              <a:path w="1212215" h="1260475">
                <a:moveTo>
                  <a:pt x="1211650" y="0"/>
                </a:moveTo>
                <a:lnTo>
                  <a:pt x="0" y="0"/>
                </a:lnTo>
                <a:lnTo>
                  <a:pt x="1341" y="58317"/>
                </a:lnTo>
                <a:lnTo>
                  <a:pt x="7056" y="124560"/>
                </a:lnTo>
                <a:lnTo>
                  <a:pt x="15692" y="190791"/>
                </a:lnTo>
                <a:lnTo>
                  <a:pt x="27884" y="256310"/>
                </a:lnTo>
                <a:lnTo>
                  <a:pt x="42997" y="320394"/>
                </a:lnTo>
                <a:lnTo>
                  <a:pt x="62428" y="384479"/>
                </a:lnTo>
                <a:lnTo>
                  <a:pt x="84145" y="447115"/>
                </a:lnTo>
                <a:lnTo>
                  <a:pt x="110053" y="508316"/>
                </a:lnTo>
                <a:lnTo>
                  <a:pt x="138755" y="568070"/>
                </a:lnTo>
                <a:lnTo>
                  <a:pt x="170505" y="627112"/>
                </a:lnTo>
                <a:lnTo>
                  <a:pt x="205049" y="683272"/>
                </a:lnTo>
                <a:lnTo>
                  <a:pt x="242514" y="737996"/>
                </a:lnTo>
                <a:lnTo>
                  <a:pt x="282773" y="791272"/>
                </a:lnTo>
                <a:lnTo>
                  <a:pt x="325953" y="841679"/>
                </a:lnTo>
                <a:lnTo>
                  <a:pt x="372054" y="889913"/>
                </a:lnTo>
                <a:lnTo>
                  <a:pt x="420314" y="935278"/>
                </a:lnTo>
                <a:lnTo>
                  <a:pt x="470733" y="978470"/>
                </a:lnTo>
                <a:lnTo>
                  <a:pt x="523311" y="1018793"/>
                </a:lnTo>
                <a:lnTo>
                  <a:pt x="578683" y="1056956"/>
                </a:lnTo>
                <a:lnTo>
                  <a:pt x="634944" y="1091513"/>
                </a:lnTo>
                <a:lnTo>
                  <a:pt x="693237" y="1123187"/>
                </a:lnTo>
                <a:lnTo>
                  <a:pt x="753689" y="1151990"/>
                </a:lnTo>
                <a:lnTo>
                  <a:pt x="814903" y="1177187"/>
                </a:lnTo>
                <a:lnTo>
                  <a:pt x="877514" y="1199514"/>
                </a:lnTo>
                <a:lnTo>
                  <a:pt x="941649" y="1218234"/>
                </a:lnTo>
                <a:lnTo>
                  <a:pt x="1005657" y="1233359"/>
                </a:lnTo>
                <a:lnTo>
                  <a:pt x="1071189" y="1245589"/>
                </a:lnTo>
                <a:lnTo>
                  <a:pt x="1137483" y="1254225"/>
                </a:lnTo>
                <a:lnTo>
                  <a:pt x="1203650" y="1259991"/>
                </a:lnTo>
                <a:lnTo>
                  <a:pt x="1211650" y="1260166"/>
                </a:lnTo>
                <a:lnTo>
                  <a:pt x="1211650" y="0"/>
                </a:lnTo>
                <a:close/>
              </a:path>
            </a:pathLst>
          </a:custGeom>
          <a:solidFill>
            <a:srgbClr val="669CD3"/>
          </a:solidFill>
        </p:spPr>
        <p:txBody>
          <a:bodyPr wrap="square" lIns="0" tIns="0" rIns="0" bIns="0" rtlCol="0"/>
          <a:lstStyle/>
          <a:p>
            <a:endParaRPr/>
          </a:p>
        </p:txBody>
      </p:sp>
      <p:grpSp>
        <p:nvGrpSpPr>
          <p:cNvPr id="10" name="object 10"/>
          <p:cNvGrpSpPr/>
          <p:nvPr/>
        </p:nvGrpSpPr>
        <p:grpSpPr>
          <a:xfrm>
            <a:off x="1589481" y="1104747"/>
            <a:ext cx="15116175" cy="3695700"/>
            <a:chOff x="1589481" y="1104747"/>
            <a:chExt cx="15116175" cy="3695700"/>
          </a:xfrm>
        </p:grpSpPr>
        <p:pic>
          <p:nvPicPr>
            <p:cNvPr id="11" name="object 11"/>
            <p:cNvPicPr/>
            <p:nvPr/>
          </p:nvPicPr>
          <p:blipFill>
            <a:blip r:embed="rId2" cstate="print"/>
            <a:stretch>
              <a:fillRect/>
            </a:stretch>
          </p:blipFill>
          <p:spPr>
            <a:xfrm>
              <a:off x="1589481" y="1104747"/>
              <a:ext cx="15116174" cy="3695700"/>
            </a:xfrm>
            <a:prstGeom prst="rect">
              <a:avLst/>
            </a:prstGeom>
          </p:spPr>
        </p:pic>
        <p:sp>
          <p:nvSpPr>
            <p:cNvPr id="12" name="object 12"/>
            <p:cNvSpPr/>
            <p:nvPr/>
          </p:nvSpPr>
          <p:spPr>
            <a:xfrm>
              <a:off x="14452600" y="1468082"/>
              <a:ext cx="1266825" cy="2541270"/>
            </a:xfrm>
            <a:custGeom>
              <a:avLst/>
              <a:gdLst/>
              <a:ahLst/>
              <a:cxnLst/>
              <a:rect l="l" t="t" r="r" b="b"/>
              <a:pathLst>
                <a:path w="1266825" h="2541270">
                  <a:moveTo>
                    <a:pt x="37" y="0"/>
                  </a:moveTo>
                  <a:lnTo>
                    <a:pt x="0" y="2540786"/>
                  </a:lnTo>
                  <a:lnTo>
                    <a:pt x="48751" y="2539868"/>
                  </a:lnTo>
                  <a:lnTo>
                    <a:pt x="97039" y="2537134"/>
                  </a:lnTo>
                  <a:lnTo>
                    <a:pt x="144832" y="2532619"/>
                  </a:lnTo>
                  <a:lnTo>
                    <a:pt x="192096" y="2526355"/>
                  </a:lnTo>
                  <a:lnTo>
                    <a:pt x="238798" y="2518374"/>
                  </a:lnTo>
                  <a:lnTo>
                    <a:pt x="284906" y="2508711"/>
                  </a:lnTo>
                  <a:lnTo>
                    <a:pt x="330386" y="2497399"/>
                  </a:lnTo>
                  <a:lnTo>
                    <a:pt x="375205" y="2484469"/>
                  </a:lnTo>
                  <a:lnTo>
                    <a:pt x="419330" y="2469956"/>
                  </a:lnTo>
                  <a:lnTo>
                    <a:pt x="462729" y="2453892"/>
                  </a:lnTo>
                  <a:lnTo>
                    <a:pt x="505368" y="2436310"/>
                  </a:lnTo>
                  <a:lnTo>
                    <a:pt x="547215" y="2417244"/>
                  </a:lnTo>
                  <a:lnTo>
                    <a:pt x="588236" y="2396726"/>
                  </a:lnTo>
                  <a:lnTo>
                    <a:pt x="628398" y="2374789"/>
                  </a:lnTo>
                  <a:lnTo>
                    <a:pt x="667669" y="2351467"/>
                  </a:lnTo>
                  <a:lnTo>
                    <a:pt x="706016" y="2326792"/>
                  </a:lnTo>
                  <a:lnTo>
                    <a:pt x="743405" y="2300798"/>
                  </a:lnTo>
                  <a:lnTo>
                    <a:pt x="779803" y="2273518"/>
                  </a:lnTo>
                  <a:lnTo>
                    <a:pt x="815178" y="2244984"/>
                  </a:lnTo>
                  <a:lnTo>
                    <a:pt x="849497" y="2215230"/>
                  </a:lnTo>
                  <a:lnTo>
                    <a:pt x="882726" y="2184288"/>
                  </a:lnTo>
                  <a:lnTo>
                    <a:pt x="914832" y="2152192"/>
                  </a:lnTo>
                  <a:lnTo>
                    <a:pt x="945784" y="2118975"/>
                  </a:lnTo>
                  <a:lnTo>
                    <a:pt x="975547" y="2084670"/>
                  </a:lnTo>
                  <a:lnTo>
                    <a:pt x="1004088" y="2049309"/>
                  </a:lnTo>
                  <a:lnTo>
                    <a:pt x="1031376" y="2012927"/>
                  </a:lnTo>
                  <a:lnTo>
                    <a:pt x="1057376" y="1975555"/>
                  </a:lnTo>
                  <a:lnTo>
                    <a:pt x="1082056" y="1937227"/>
                  </a:lnTo>
                  <a:lnTo>
                    <a:pt x="1105382" y="1897976"/>
                  </a:lnTo>
                  <a:lnTo>
                    <a:pt x="1127323" y="1857834"/>
                  </a:lnTo>
                  <a:lnTo>
                    <a:pt x="1147844" y="1816836"/>
                  </a:lnTo>
                  <a:lnTo>
                    <a:pt x="1166913" y="1775014"/>
                  </a:lnTo>
                  <a:lnTo>
                    <a:pt x="1184497" y="1732401"/>
                  </a:lnTo>
                  <a:lnTo>
                    <a:pt x="1200563" y="1689030"/>
                  </a:lnTo>
                  <a:lnTo>
                    <a:pt x="1215077" y="1644935"/>
                  </a:lnTo>
                  <a:lnTo>
                    <a:pt x="1228008" y="1600147"/>
                  </a:lnTo>
                  <a:lnTo>
                    <a:pt x="1239321" y="1554700"/>
                  </a:lnTo>
                  <a:lnTo>
                    <a:pt x="1248985" y="1508628"/>
                  </a:lnTo>
                  <a:lnTo>
                    <a:pt x="1256965" y="1461963"/>
                  </a:lnTo>
                  <a:lnTo>
                    <a:pt x="1263229" y="1414739"/>
                  </a:lnTo>
                  <a:lnTo>
                    <a:pt x="1266823" y="1376731"/>
                  </a:lnTo>
                  <a:lnTo>
                    <a:pt x="1266823" y="1163348"/>
                  </a:lnTo>
                  <a:lnTo>
                    <a:pt x="1263229" y="1125345"/>
                  </a:lnTo>
                  <a:lnTo>
                    <a:pt x="1256965" y="1078128"/>
                  </a:lnTo>
                  <a:lnTo>
                    <a:pt x="1248985" y="1031472"/>
                  </a:lnTo>
                  <a:lnTo>
                    <a:pt x="1239321" y="985411"/>
                  </a:lnTo>
                  <a:lnTo>
                    <a:pt x="1228008" y="939977"/>
                  </a:lnTo>
                  <a:lnTo>
                    <a:pt x="1215077" y="895204"/>
                  </a:lnTo>
                  <a:lnTo>
                    <a:pt x="1200563" y="851124"/>
                  </a:lnTo>
                  <a:lnTo>
                    <a:pt x="1184497" y="807770"/>
                  </a:lnTo>
                  <a:lnTo>
                    <a:pt x="1166913" y="765175"/>
                  </a:lnTo>
                  <a:lnTo>
                    <a:pt x="1147844" y="723373"/>
                  </a:lnTo>
                  <a:lnTo>
                    <a:pt x="1127323" y="682395"/>
                  </a:lnTo>
                  <a:lnTo>
                    <a:pt x="1105382" y="642275"/>
                  </a:lnTo>
                  <a:lnTo>
                    <a:pt x="1082056" y="603046"/>
                  </a:lnTo>
                  <a:lnTo>
                    <a:pt x="1057376" y="564741"/>
                  </a:lnTo>
                  <a:lnTo>
                    <a:pt x="1031376" y="527393"/>
                  </a:lnTo>
                  <a:lnTo>
                    <a:pt x="1004088" y="491034"/>
                  </a:lnTo>
                  <a:lnTo>
                    <a:pt x="975547" y="455698"/>
                  </a:lnTo>
                  <a:lnTo>
                    <a:pt x="945784" y="421417"/>
                  </a:lnTo>
                  <a:lnTo>
                    <a:pt x="914832" y="388225"/>
                  </a:lnTo>
                  <a:lnTo>
                    <a:pt x="882726" y="356154"/>
                  </a:lnTo>
                  <a:lnTo>
                    <a:pt x="849497" y="325237"/>
                  </a:lnTo>
                  <a:lnTo>
                    <a:pt x="815178" y="295507"/>
                  </a:lnTo>
                  <a:lnTo>
                    <a:pt x="779803" y="266998"/>
                  </a:lnTo>
                  <a:lnTo>
                    <a:pt x="743405" y="239741"/>
                  </a:lnTo>
                  <a:lnTo>
                    <a:pt x="706016" y="213770"/>
                  </a:lnTo>
                  <a:lnTo>
                    <a:pt x="667669" y="189119"/>
                  </a:lnTo>
                  <a:lnTo>
                    <a:pt x="628398" y="165819"/>
                  </a:lnTo>
                  <a:lnTo>
                    <a:pt x="588236" y="143904"/>
                  </a:lnTo>
                  <a:lnTo>
                    <a:pt x="547215" y="123406"/>
                  </a:lnTo>
                  <a:lnTo>
                    <a:pt x="505368" y="104359"/>
                  </a:lnTo>
                  <a:lnTo>
                    <a:pt x="462729" y="86796"/>
                  </a:lnTo>
                  <a:lnTo>
                    <a:pt x="419330" y="70749"/>
                  </a:lnTo>
                  <a:lnTo>
                    <a:pt x="375205" y="56251"/>
                  </a:lnTo>
                  <a:lnTo>
                    <a:pt x="330386" y="43336"/>
                  </a:lnTo>
                  <a:lnTo>
                    <a:pt x="284906" y="32036"/>
                  </a:lnTo>
                  <a:lnTo>
                    <a:pt x="238798" y="22384"/>
                  </a:lnTo>
                  <a:lnTo>
                    <a:pt x="192096" y="14413"/>
                  </a:lnTo>
                  <a:lnTo>
                    <a:pt x="144832" y="8156"/>
                  </a:lnTo>
                  <a:lnTo>
                    <a:pt x="97039" y="3646"/>
                  </a:lnTo>
                  <a:lnTo>
                    <a:pt x="48751" y="916"/>
                  </a:lnTo>
                  <a:lnTo>
                    <a:pt x="37" y="0"/>
                  </a:lnTo>
                  <a:close/>
                </a:path>
              </a:pathLst>
            </a:custGeom>
            <a:solidFill>
              <a:srgbClr val="99D5F0"/>
            </a:solidFill>
          </p:spPr>
          <p:txBody>
            <a:bodyPr wrap="square" lIns="0" tIns="0" rIns="0" bIns="0" rtlCol="0"/>
            <a:lstStyle/>
            <a:p>
              <a:endParaRPr/>
            </a:p>
          </p:txBody>
        </p:sp>
      </p:grpSp>
      <p:sp>
        <p:nvSpPr>
          <p:cNvPr id="13" name="object 13"/>
          <p:cNvSpPr/>
          <p:nvPr/>
        </p:nvSpPr>
        <p:spPr>
          <a:xfrm>
            <a:off x="14950059" y="762482"/>
            <a:ext cx="277495" cy="276860"/>
          </a:xfrm>
          <a:custGeom>
            <a:avLst/>
            <a:gdLst/>
            <a:ahLst/>
            <a:cxnLst/>
            <a:rect l="l" t="t" r="r" b="b"/>
            <a:pathLst>
              <a:path w="277494" h="276859">
                <a:moveTo>
                  <a:pt x="136779" y="0"/>
                </a:moveTo>
                <a:lnTo>
                  <a:pt x="0" y="139661"/>
                </a:lnTo>
                <a:lnTo>
                  <a:pt x="139700" y="276453"/>
                </a:lnTo>
                <a:lnTo>
                  <a:pt x="208788" y="206629"/>
                </a:lnTo>
                <a:lnTo>
                  <a:pt x="277114" y="136791"/>
                </a:lnTo>
                <a:lnTo>
                  <a:pt x="136779" y="0"/>
                </a:lnTo>
                <a:close/>
              </a:path>
            </a:pathLst>
          </a:custGeom>
          <a:solidFill>
            <a:srgbClr val="669CD3"/>
          </a:solidFill>
        </p:spPr>
        <p:txBody>
          <a:bodyPr wrap="square" lIns="0" tIns="0" rIns="0" bIns="0" rtlCol="0"/>
          <a:lstStyle/>
          <a:p>
            <a:endParaRPr/>
          </a:p>
        </p:txBody>
      </p:sp>
      <p:sp>
        <p:nvSpPr>
          <p:cNvPr id="14" name="object 14"/>
          <p:cNvSpPr/>
          <p:nvPr/>
        </p:nvSpPr>
        <p:spPr>
          <a:xfrm>
            <a:off x="14950059" y="1259243"/>
            <a:ext cx="277495" cy="276860"/>
          </a:xfrm>
          <a:custGeom>
            <a:avLst/>
            <a:gdLst/>
            <a:ahLst/>
            <a:cxnLst/>
            <a:rect l="l" t="t" r="r" b="b"/>
            <a:pathLst>
              <a:path w="277494" h="276859">
                <a:moveTo>
                  <a:pt x="136779" y="0"/>
                </a:moveTo>
                <a:lnTo>
                  <a:pt x="0" y="139674"/>
                </a:lnTo>
                <a:lnTo>
                  <a:pt x="139700" y="276466"/>
                </a:lnTo>
                <a:lnTo>
                  <a:pt x="208788" y="206629"/>
                </a:lnTo>
                <a:lnTo>
                  <a:pt x="277114" y="136791"/>
                </a:lnTo>
                <a:lnTo>
                  <a:pt x="136779" y="0"/>
                </a:lnTo>
                <a:close/>
              </a:path>
            </a:pathLst>
          </a:custGeom>
          <a:solidFill>
            <a:srgbClr val="669CD3"/>
          </a:solidFill>
        </p:spPr>
        <p:txBody>
          <a:bodyPr wrap="square" lIns="0" tIns="0" rIns="0" bIns="0" rtlCol="0"/>
          <a:lstStyle/>
          <a:p>
            <a:endParaRPr/>
          </a:p>
        </p:txBody>
      </p:sp>
      <p:sp>
        <p:nvSpPr>
          <p:cNvPr id="15" name="object 15"/>
          <p:cNvSpPr/>
          <p:nvPr/>
        </p:nvSpPr>
        <p:spPr>
          <a:xfrm>
            <a:off x="14950059" y="1756740"/>
            <a:ext cx="277495" cy="276860"/>
          </a:xfrm>
          <a:custGeom>
            <a:avLst/>
            <a:gdLst/>
            <a:ahLst/>
            <a:cxnLst/>
            <a:rect l="l" t="t" r="r" b="b"/>
            <a:pathLst>
              <a:path w="277494" h="276860">
                <a:moveTo>
                  <a:pt x="136779" y="0"/>
                </a:moveTo>
                <a:lnTo>
                  <a:pt x="0" y="139661"/>
                </a:lnTo>
                <a:lnTo>
                  <a:pt x="139700" y="276453"/>
                </a:lnTo>
                <a:lnTo>
                  <a:pt x="208788" y="206616"/>
                </a:lnTo>
                <a:lnTo>
                  <a:pt x="277114" y="136779"/>
                </a:lnTo>
                <a:lnTo>
                  <a:pt x="136779" y="0"/>
                </a:lnTo>
                <a:close/>
              </a:path>
            </a:pathLst>
          </a:custGeom>
          <a:solidFill>
            <a:srgbClr val="669CD3"/>
          </a:solidFill>
        </p:spPr>
        <p:txBody>
          <a:bodyPr wrap="square" lIns="0" tIns="0" rIns="0" bIns="0" rtlCol="0"/>
          <a:lstStyle/>
          <a:p>
            <a:endParaRPr/>
          </a:p>
        </p:txBody>
      </p:sp>
      <p:sp>
        <p:nvSpPr>
          <p:cNvPr id="16" name="object 16"/>
          <p:cNvSpPr/>
          <p:nvPr/>
        </p:nvSpPr>
        <p:spPr>
          <a:xfrm>
            <a:off x="14950059" y="2253500"/>
            <a:ext cx="277495" cy="276860"/>
          </a:xfrm>
          <a:custGeom>
            <a:avLst/>
            <a:gdLst/>
            <a:ahLst/>
            <a:cxnLst/>
            <a:rect l="l" t="t" r="r" b="b"/>
            <a:pathLst>
              <a:path w="277494" h="276860">
                <a:moveTo>
                  <a:pt x="136779" y="0"/>
                </a:moveTo>
                <a:lnTo>
                  <a:pt x="0" y="139674"/>
                </a:lnTo>
                <a:lnTo>
                  <a:pt x="139700" y="276466"/>
                </a:lnTo>
                <a:lnTo>
                  <a:pt x="208788" y="206629"/>
                </a:lnTo>
                <a:lnTo>
                  <a:pt x="277114" y="136791"/>
                </a:lnTo>
                <a:lnTo>
                  <a:pt x="136779" y="0"/>
                </a:lnTo>
                <a:close/>
              </a:path>
            </a:pathLst>
          </a:custGeom>
          <a:solidFill>
            <a:srgbClr val="669CD3"/>
          </a:solidFill>
        </p:spPr>
        <p:txBody>
          <a:bodyPr wrap="square" lIns="0" tIns="0" rIns="0" bIns="0" rtlCol="0"/>
          <a:lstStyle/>
          <a:p>
            <a:endParaRPr/>
          </a:p>
        </p:txBody>
      </p:sp>
      <p:sp>
        <p:nvSpPr>
          <p:cNvPr id="17" name="object 17"/>
          <p:cNvSpPr/>
          <p:nvPr/>
        </p:nvSpPr>
        <p:spPr>
          <a:xfrm>
            <a:off x="941754" y="1577493"/>
            <a:ext cx="772160" cy="1282065"/>
          </a:xfrm>
          <a:custGeom>
            <a:avLst/>
            <a:gdLst/>
            <a:ahLst/>
            <a:cxnLst/>
            <a:rect l="l" t="t" r="r" b="b"/>
            <a:pathLst>
              <a:path w="772160" h="1282064">
                <a:moveTo>
                  <a:pt x="0" y="1280872"/>
                </a:moveTo>
                <a:lnTo>
                  <a:pt x="1438" y="0"/>
                </a:lnTo>
              </a:path>
              <a:path w="772160" h="1282064">
                <a:moveTo>
                  <a:pt x="0" y="646557"/>
                </a:moveTo>
                <a:lnTo>
                  <a:pt x="771711" y="1435"/>
                </a:lnTo>
              </a:path>
              <a:path w="772160" h="1282064">
                <a:moveTo>
                  <a:pt x="0" y="633590"/>
                </a:moveTo>
                <a:lnTo>
                  <a:pt x="770276" y="1281596"/>
                </a:lnTo>
              </a:path>
              <a:path w="772160" h="1282064">
                <a:moveTo>
                  <a:pt x="7917" y="637908"/>
                </a:moveTo>
                <a:lnTo>
                  <a:pt x="771711" y="636473"/>
                </a:lnTo>
              </a:path>
            </a:pathLst>
          </a:custGeom>
          <a:ln w="76313">
            <a:solidFill>
              <a:srgbClr val="2F5FAA"/>
            </a:solidFill>
          </a:ln>
        </p:spPr>
        <p:txBody>
          <a:bodyPr wrap="square" lIns="0" tIns="0" rIns="0" bIns="0" rtlCol="0"/>
          <a:lstStyle/>
          <a:p>
            <a:endParaRPr/>
          </a:p>
        </p:txBody>
      </p:sp>
      <p:pic>
        <p:nvPicPr>
          <p:cNvPr id="18" name="object 18"/>
          <p:cNvPicPr/>
          <p:nvPr/>
        </p:nvPicPr>
        <p:blipFill>
          <a:blip r:embed="rId3" cstate="print"/>
          <a:stretch>
            <a:fillRect/>
          </a:stretch>
        </p:blipFill>
        <p:spPr>
          <a:xfrm>
            <a:off x="789431" y="4846320"/>
            <a:ext cx="5919216" cy="1365503"/>
          </a:xfrm>
          <a:prstGeom prst="rect">
            <a:avLst/>
          </a:prstGeom>
        </p:spPr>
      </p:pic>
      <p:pic>
        <p:nvPicPr>
          <p:cNvPr id="19" name="object 19"/>
          <p:cNvPicPr/>
          <p:nvPr/>
        </p:nvPicPr>
        <p:blipFill>
          <a:blip r:embed="rId4" cstate="print"/>
          <a:stretch>
            <a:fillRect/>
          </a:stretch>
        </p:blipFill>
        <p:spPr>
          <a:xfrm>
            <a:off x="7068311" y="4846320"/>
            <a:ext cx="10728960" cy="522427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139190" cy="1254760"/>
          </a:xfrm>
          <a:custGeom>
            <a:avLst/>
            <a:gdLst/>
            <a:ahLst/>
            <a:cxnLst/>
            <a:rect l="l" t="t" r="r" b="b"/>
            <a:pathLst>
              <a:path w="1139190" h="1254760">
                <a:moveTo>
                  <a:pt x="1138753" y="0"/>
                </a:moveTo>
                <a:lnTo>
                  <a:pt x="0" y="0"/>
                </a:lnTo>
                <a:lnTo>
                  <a:pt x="0" y="1254244"/>
                </a:lnTo>
                <a:lnTo>
                  <a:pt x="67617" y="1245488"/>
                </a:lnTo>
                <a:lnTo>
                  <a:pt x="133131" y="1233245"/>
                </a:lnTo>
                <a:lnTo>
                  <a:pt x="197211" y="1218132"/>
                </a:lnTo>
                <a:lnTo>
                  <a:pt x="261287" y="1199412"/>
                </a:lnTo>
                <a:lnTo>
                  <a:pt x="323924" y="1177098"/>
                </a:lnTo>
                <a:lnTo>
                  <a:pt x="385122" y="1151889"/>
                </a:lnTo>
                <a:lnTo>
                  <a:pt x="445601" y="1123098"/>
                </a:lnTo>
                <a:lnTo>
                  <a:pt x="503916" y="1091424"/>
                </a:lnTo>
                <a:lnTo>
                  <a:pt x="560075" y="1056855"/>
                </a:lnTo>
                <a:lnTo>
                  <a:pt x="615513" y="1018704"/>
                </a:lnTo>
                <a:lnTo>
                  <a:pt x="668069" y="978381"/>
                </a:lnTo>
                <a:lnTo>
                  <a:pt x="718468" y="935189"/>
                </a:lnTo>
                <a:lnTo>
                  <a:pt x="766707" y="889824"/>
                </a:lnTo>
                <a:lnTo>
                  <a:pt x="812784" y="841590"/>
                </a:lnTo>
                <a:lnTo>
                  <a:pt x="855980" y="791183"/>
                </a:lnTo>
                <a:lnTo>
                  <a:pt x="896302" y="737907"/>
                </a:lnTo>
                <a:lnTo>
                  <a:pt x="933738" y="683195"/>
                </a:lnTo>
                <a:lnTo>
                  <a:pt x="968296" y="627036"/>
                </a:lnTo>
                <a:lnTo>
                  <a:pt x="999976" y="567994"/>
                </a:lnTo>
                <a:lnTo>
                  <a:pt x="1028774" y="508240"/>
                </a:lnTo>
                <a:lnTo>
                  <a:pt x="1054695" y="447039"/>
                </a:lnTo>
                <a:lnTo>
                  <a:pt x="1076290" y="384402"/>
                </a:lnTo>
                <a:lnTo>
                  <a:pt x="1095731" y="320331"/>
                </a:lnTo>
                <a:lnTo>
                  <a:pt x="1110853" y="256259"/>
                </a:lnTo>
                <a:lnTo>
                  <a:pt x="1123091" y="190740"/>
                </a:lnTo>
                <a:lnTo>
                  <a:pt x="1131728" y="124497"/>
                </a:lnTo>
                <a:lnTo>
                  <a:pt x="1137488" y="58266"/>
                </a:lnTo>
                <a:lnTo>
                  <a:pt x="1138753" y="0"/>
                </a:lnTo>
                <a:close/>
              </a:path>
            </a:pathLst>
          </a:custGeom>
          <a:solidFill>
            <a:srgbClr val="669CD3"/>
          </a:solidFill>
        </p:spPr>
        <p:txBody>
          <a:bodyPr wrap="square" lIns="0" tIns="0" rIns="0" bIns="0" rtlCol="0"/>
          <a:lstStyle/>
          <a:p>
            <a:endParaRPr/>
          </a:p>
        </p:txBody>
      </p:sp>
      <p:sp>
        <p:nvSpPr>
          <p:cNvPr id="3" name="object 3"/>
          <p:cNvSpPr/>
          <p:nvPr/>
        </p:nvSpPr>
        <p:spPr>
          <a:xfrm>
            <a:off x="0" y="8250460"/>
            <a:ext cx="757555" cy="2035810"/>
          </a:xfrm>
          <a:custGeom>
            <a:avLst/>
            <a:gdLst/>
            <a:ahLst/>
            <a:cxnLst/>
            <a:rect l="l" t="t" r="r" b="b"/>
            <a:pathLst>
              <a:path w="757555" h="2035809">
                <a:moveTo>
                  <a:pt x="117321" y="2035445"/>
                </a:moveTo>
                <a:lnTo>
                  <a:pt x="184278" y="2031849"/>
                </a:lnTo>
                <a:lnTo>
                  <a:pt x="250516" y="2021768"/>
                </a:lnTo>
                <a:lnTo>
                  <a:pt x="315317" y="2003765"/>
                </a:lnTo>
                <a:lnTo>
                  <a:pt x="377954" y="1980007"/>
                </a:lnTo>
                <a:lnTo>
                  <a:pt x="437713" y="1949765"/>
                </a:lnTo>
                <a:lnTo>
                  <a:pt x="493876" y="1913049"/>
                </a:lnTo>
                <a:lnTo>
                  <a:pt x="545713" y="1871289"/>
                </a:lnTo>
                <a:lnTo>
                  <a:pt x="593234" y="1823768"/>
                </a:lnTo>
                <a:lnTo>
                  <a:pt x="634995" y="1771932"/>
                </a:lnTo>
                <a:lnTo>
                  <a:pt x="671711" y="1715050"/>
                </a:lnTo>
                <a:lnTo>
                  <a:pt x="701953" y="1656010"/>
                </a:lnTo>
                <a:lnTo>
                  <a:pt x="725711" y="1593372"/>
                </a:lnTo>
                <a:lnTo>
                  <a:pt x="743709" y="1528573"/>
                </a:lnTo>
                <a:lnTo>
                  <a:pt x="753789" y="1462330"/>
                </a:lnTo>
                <a:lnTo>
                  <a:pt x="757391" y="1395373"/>
                </a:lnTo>
                <a:lnTo>
                  <a:pt x="756672" y="1361534"/>
                </a:lnTo>
                <a:lnTo>
                  <a:pt x="749474" y="1295291"/>
                </a:lnTo>
                <a:lnTo>
                  <a:pt x="735791" y="1229773"/>
                </a:lnTo>
                <a:lnTo>
                  <a:pt x="714911" y="1165692"/>
                </a:lnTo>
                <a:lnTo>
                  <a:pt x="687551" y="1104493"/>
                </a:lnTo>
                <a:lnTo>
                  <a:pt x="654432" y="1046898"/>
                </a:lnTo>
                <a:lnTo>
                  <a:pt x="614834" y="992899"/>
                </a:lnTo>
                <a:lnTo>
                  <a:pt x="570195" y="942495"/>
                </a:lnTo>
                <a:lnTo>
                  <a:pt x="519792" y="897857"/>
                </a:lnTo>
                <a:lnTo>
                  <a:pt x="465792" y="858258"/>
                </a:lnTo>
                <a:lnTo>
                  <a:pt x="408195" y="825139"/>
                </a:lnTo>
                <a:lnTo>
                  <a:pt x="346998" y="797776"/>
                </a:lnTo>
                <a:lnTo>
                  <a:pt x="282917" y="776902"/>
                </a:lnTo>
                <a:lnTo>
                  <a:pt x="217397" y="763211"/>
                </a:lnTo>
                <a:lnTo>
                  <a:pt x="151160" y="756023"/>
                </a:lnTo>
                <a:lnTo>
                  <a:pt x="117321" y="755299"/>
                </a:lnTo>
                <a:lnTo>
                  <a:pt x="0" y="755269"/>
                </a:lnTo>
              </a:path>
              <a:path w="757555" h="2035809">
                <a:moveTo>
                  <a:pt x="0" y="2035445"/>
                </a:moveTo>
                <a:lnTo>
                  <a:pt x="117321" y="2035445"/>
                </a:lnTo>
              </a:path>
              <a:path w="757555" h="2035809">
                <a:moveTo>
                  <a:pt x="117321" y="1280175"/>
                </a:moveTo>
                <a:lnTo>
                  <a:pt x="184278" y="1276573"/>
                </a:lnTo>
                <a:lnTo>
                  <a:pt x="250516" y="1266493"/>
                </a:lnTo>
                <a:lnTo>
                  <a:pt x="315317" y="1248495"/>
                </a:lnTo>
                <a:lnTo>
                  <a:pt x="377954" y="1224732"/>
                </a:lnTo>
                <a:lnTo>
                  <a:pt x="437713" y="1194494"/>
                </a:lnTo>
                <a:lnTo>
                  <a:pt x="493876" y="1157774"/>
                </a:lnTo>
                <a:lnTo>
                  <a:pt x="545713" y="1116014"/>
                </a:lnTo>
                <a:lnTo>
                  <a:pt x="593234" y="1068498"/>
                </a:lnTo>
                <a:lnTo>
                  <a:pt x="634995" y="1016656"/>
                </a:lnTo>
                <a:lnTo>
                  <a:pt x="671711" y="959774"/>
                </a:lnTo>
                <a:lnTo>
                  <a:pt x="701953" y="900735"/>
                </a:lnTo>
                <a:lnTo>
                  <a:pt x="725711" y="838097"/>
                </a:lnTo>
                <a:lnTo>
                  <a:pt x="743709" y="773295"/>
                </a:lnTo>
                <a:lnTo>
                  <a:pt x="753789" y="707065"/>
                </a:lnTo>
                <a:lnTo>
                  <a:pt x="757391" y="640098"/>
                </a:lnTo>
                <a:lnTo>
                  <a:pt x="756672" y="606265"/>
                </a:lnTo>
                <a:lnTo>
                  <a:pt x="749474" y="540022"/>
                </a:lnTo>
                <a:lnTo>
                  <a:pt x="735791" y="474502"/>
                </a:lnTo>
                <a:lnTo>
                  <a:pt x="714911" y="410418"/>
                </a:lnTo>
                <a:lnTo>
                  <a:pt x="687551" y="349229"/>
                </a:lnTo>
                <a:lnTo>
                  <a:pt x="654432" y="291622"/>
                </a:lnTo>
                <a:lnTo>
                  <a:pt x="614834" y="237622"/>
                </a:lnTo>
                <a:lnTo>
                  <a:pt x="570195" y="187228"/>
                </a:lnTo>
                <a:lnTo>
                  <a:pt x="519792" y="142588"/>
                </a:lnTo>
                <a:lnTo>
                  <a:pt x="465792" y="102989"/>
                </a:lnTo>
                <a:lnTo>
                  <a:pt x="408195" y="69868"/>
                </a:lnTo>
                <a:lnTo>
                  <a:pt x="346998" y="42499"/>
                </a:lnTo>
                <a:lnTo>
                  <a:pt x="282917" y="21620"/>
                </a:lnTo>
                <a:lnTo>
                  <a:pt x="217397" y="7942"/>
                </a:lnTo>
                <a:lnTo>
                  <a:pt x="151160" y="741"/>
                </a:lnTo>
                <a:lnTo>
                  <a:pt x="117321" y="30"/>
                </a:lnTo>
                <a:lnTo>
                  <a:pt x="0" y="0"/>
                </a:lnTo>
              </a:path>
              <a:path w="757555" h="2035809">
                <a:moveTo>
                  <a:pt x="0" y="1280175"/>
                </a:moveTo>
                <a:lnTo>
                  <a:pt x="117321" y="1280175"/>
                </a:lnTo>
              </a:path>
            </a:pathLst>
          </a:custGeom>
          <a:ln w="18719">
            <a:solidFill>
              <a:srgbClr val="1C365F"/>
            </a:solidFill>
          </a:ln>
        </p:spPr>
        <p:txBody>
          <a:bodyPr wrap="square" lIns="0" tIns="0" rIns="0" bIns="0" rtlCol="0"/>
          <a:lstStyle/>
          <a:p>
            <a:endParaRPr/>
          </a:p>
        </p:txBody>
      </p:sp>
      <p:sp>
        <p:nvSpPr>
          <p:cNvPr id="4" name="object 4"/>
          <p:cNvSpPr/>
          <p:nvPr/>
        </p:nvSpPr>
        <p:spPr>
          <a:xfrm>
            <a:off x="16992727" y="0"/>
            <a:ext cx="1295400" cy="1288415"/>
          </a:xfrm>
          <a:custGeom>
            <a:avLst/>
            <a:gdLst/>
            <a:ahLst/>
            <a:cxnLst/>
            <a:rect l="l" t="t" r="r" b="b"/>
            <a:pathLst>
              <a:path w="1295400" h="1288415">
                <a:moveTo>
                  <a:pt x="0" y="17956"/>
                </a:moveTo>
                <a:lnTo>
                  <a:pt x="378" y="0"/>
                </a:lnTo>
              </a:path>
              <a:path w="1295400" h="1288415">
                <a:moveTo>
                  <a:pt x="1295246" y="1287448"/>
                </a:moveTo>
                <a:lnTo>
                  <a:pt x="1270000" y="1287995"/>
                </a:lnTo>
                <a:lnTo>
                  <a:pt x="1270000" y="1287283"/>
                </a:lnTo>
                <a:lnTo>
                  <a:pt x="1203833" y="1285836"/>
                </a:lnTo>
                <a:lnTo>
                  <a:pt x="1137539" y="1280082"/>
                </a:lnTo>
                <a:lnTo>
                  <a:pt x="1071372" y="1271446"/>
                </a:lnTo>
                <a:lnTo>
                  <a:pt x="1005840" y="1259204"/>
                </a:lnTo>
                <a:lnTo>
                  <a:pt x="941705" y="1244078"/>
                </a:lnTo>
                <a:lnTo>
                  <a:pt x="877697" y="1225358"/>
                </a:lnTo>
                <a:lnTo>
                  <a:pt x="814959" y="1203044"/>
                </a:lnTo>
                <a:lnTo>
                  <a:pt x="753872" y="1177847"/>
                </a:lnTo>
                <a:lnTo>
                  <a:pt x="693293" y="1149044"/>
                </a:lnTo>
                <a:lnTo>
                  <a:pt x="635000" y="1117357"/>
                </a:lnTo>
                <a:lnTo>
                  <a:pt x="578866" y="1082801"/>
                </a:lnTo>
                <a:lnTo>
                  <a:pt x="523367" y="1044650"/>
                </a:lnTo>
                <a:lnTo>
                  <a:pt x="470916" y="1004327"/>
                </a:lnTo>
                <a:lnTo>
                  <a:pt x="420497" y="961135"/>
                </a:lnTo>
                <a:lnTo>
                  <a:pt x="372237" y="915770"/>
                </a:lnTo>
                <a:lnTo>
                  <a:pt x="326136" y="867536"/>
                </a:lnTo>
                <a:lnTo>
                  <a:pt x="282956" y="817129"/>
                </a:lnTo>
                <a:lnTo>
                  <a:pt x="242570" y="763853"/>
                </a:lnTo>
                <a:lnTo>
                  <a:pt x="205232" y="709141"/>
                </a:lnTo>
                <a:lnTo>
                  <a:pt x="170688" y="652982"/>
                </a:lnTo>
                <a:lnTo>
                  <a:pt x="138938" y="593940"/>
                </a:lnTo>
                <a:lnTo>
                  <a:pt x="110109" y="534186"/>
                </a:lnTo>
                <a:lnTo>
                  <a:pt x="84201" y="472985"/>
                </a:lnTo>
                <a:lnTo>
                  <a:pt x="62611" y="410348"/>
                </a:lnTo>
                <a:lnTo>
                  <a:pt x="43180" y="346264"/>
                </a:lnTo>
                <a:lnTo>
                  <a:pt x="28067" y="282193"/>
                </a:lnTo>
                <a:lnTo>
                  <a:pt x="15875" y="216673"/>
                </a:lnTo>
                <a:lnTo>
                  <a:pt x="7239" y="150443"/>
                </a:lnTo>
                <a:lnTo>
                  <a:pt x="1397" y="84200"/>
                </a:lnTo>
                <a:lnTo>
                  <a:pt x="0" y="17956"/>
                </a:lnTo>
              </a:path>
              <a:path w="1295400" h="1288415">
                <a:moveTo>
                  <a:pt x="629920" y="17956"/>
                </a:moveTo>
                <a:lnTo>
                  <a:pt x="630324" y="0"/>
                </a:lnTo>
              </a:path>
              <a:path w="1295400" h="1288415">
                <a:moveTo>
                  <a:pt x="1295246" y="657472"/>
                </a:moveTo>
                <a:lnTo>
                  <a:pt x="1270000" y="658024"/>
                </a:lnTo>
                <a:lnTo>
                  <a:pt x="1270000" y="657300"/>
                </a:lnTo>
                <a:lnTo>
                  <a:pt x="1236980" y="656576"/>
                </a:lnTo>
                <a:lnTo>
                  <a:pt x="1169924" y="649375"/>
                </a:lnTo>
                <a:lnTo>
                  <a:pt x="1104392" y="635697"/>
                </a:lnTo>
                <a:lnTo>
                  <a:pt x="1041019" y="614818"/>
                </a:lnTo>
                <a:lnTo>
                  <a:pt x="979932" y="587463"/>
                </a:lnTo>
                <a:lnTo>
                  <a:pt x="921512" y="554341"/>
                </a:lnTo>
                <a:lnTo>
                  <a:pt x="867537" y="514742"/>
                </a:lnTo>
                <a:lnTo>
                  <a:pt x="817880" y="470102"/>
                </a:lnTo>
                <a:lnTo>
                  <a:pt x="772541" y="420432"/>
                </a:lnTo>
                <a:lnTo>
                  <a:pt x="733679" y="366432"/>
                </a:lnTo>
                <a:lnTo>
                  <a:pt x="699770" y="308113"/>
                </a:lnTo>
                <a:lnTo>
                  <a:pt x="672465" y="246912"/>
                </a:lnTo>
                <a:lnTo>
                  <a:pt x="652272" y="183552"/>
                </a:lnTo>
                <a:lnTo>
                  <a:pt x="637921" y="118032"/>
                </a:lnTo>
                <a:lnTo>
                  <a:pt x="630682" y="51078"/>
                </a:lnTo>
                <a:lnTo>
                  <a:pt x="629920" y="17956"/>
                </a:lnTo>
              </a:path>
            </a:pathLst>
          </a:custGeom>
          <a:ln w="18719">
            <a:solidFill>
              <a:srgbClr val="1C365F"/>
            </a:solidFill>
          </a:ln>
        </p:spPr>
        <p:txBody>
          <a:bodyPr wrap="square" lIns="0" tIns="0" rIns="0" bIns="0" rtlCol="0"/>
          <a:lstStyle/>
          <a:p>
            <a:endParaRPr/>
          </a:p>
        </p:txBody>
      </p:sp>
      <p:sp>
        <p:nvSpPr>
          <p:cNvPr id="5" name="object 5"/>
          <p:cNvSpPr/>
          <p:nvPr/>
        </p:nvSpPr>
        <p:spPr>
          <a:xfrm>
            <a:off x="8426176" y="0"/>
            <a:ext cx="1281430" cy="772160"/>
          </a:xfrm>
          <a:custGeom>
            <a:avLst/>
            <a:gdLst/>
            <a:ahLst/>
            <a:cxnLst/>
            <a:rect l="l" t="t" r="r" b="b"/>
            <a:pathLst>
              <a:path w="1281429" h="772160">
                <a:moveTo>
                  <a:pt x="1280846" y="771713"/>
                </a:moveTo>
                <a:lnTo>
                  <a:pt x="0" y="770278"/>
                </a:lnTo>
              </a:path>
              <a:path w="1281429" h="772160">
                <a:moveTo>
                  <a:pt x="646551" y="771713"/>
                </a:moveTo>
                <a:lnTo>
                  <a:pt x="1435" y="0"/>
                </a:lnTo>
              </a:path>
              <a:path w="1281429" h="772160">
                <a:moveTo>
                  <a:pt x="632859" y="771713"/>
                </a:moveTo>
                <a:lnTo>
                  <a:pt x="1280846" y="1435"/>
                </a:lnTo>
              </a:path>
              <a:path w="1281429" h="772160">
                <a:moveTo>
                  <a:pt x="637902" y="764513"/>
                </a:moveTo>
                <a:lnTo>
                  <a:pt x="636466" y="723"/>
                </a:lnTo>
              </a:path>
            </a:pathLst>
          </a:custGeom>
          <a:ln w="76312">
            <a:solidFill>
              <a:srgbClr val="669CD3"/>
            </a:solidFill>
          </a:ln>
        </p:spPr>
        <p:txBody>
          <a:bodyPr wrap="square" lIns="0" tIns="0" rIns="0" bIns="0" rtlCol="0"/>
          <a:lstStyle/>
          <a:p>
            <a:endParaRPr/>
          </a:p>
        </p:txBody>
      </p:sp>
      <p:sp>
        <p:nvSpPr>
          <p:cNvPr id="6" name="object 6"/>
          <p:cNvSpPr/>
          <p:nvPr/>
        </p:nvSpPr>
        <p:spPr>
          <a:xfrm>
            <a:off x="12005060" y="9776874"/>
            <a:ext cx="3327400" cy="510540"/>
          </a:xfrm>
          <a:custGeom>
            <a:avLst/>
            <a:gdLst/>
            <a:ahLst/>
            <a:cxnLst/>
            <a:rect l="l" t="t" r="r" b="b"/>
            <a:pathLst>
              <a:path w="3327400" h="510540">
                <a:moveTo>
                  <a:pt x="2773632" y="0"/>
                </a:moveTo>
                <a:lnTo>
                  <a:pt x="2831927" y="2882"/>
                </a:lnTo>
                <a:lnTo>
                  <a:pt x="2888826" y="12239"/>
                </a:lnTo>
                <a:lnTo>
                  <a:pt x="2945089" y="27359"/>
                </a:lnTo>
                <a:lnTo>
                  <a:pt x="2999701" y="48235"/>
                </a:lnTo>
                <a:lnTo>
                  <a:pt x="3051646" y="74156"/>
                </a:lnTo>
                <a:lnTo>
                  <a:pt x="3099781" y="105832"/>
                </a:lnTo>
                <a:lnTo>
                  <a:pt x="3145249" y="142548"/>
                </a:lnTo>
                <a:lnTo>
                  <a:pt x="3186272" y="183584"/>
                </a:lnTo>
                <a:lnTo>
                  <a:pt x="3222976" y="228943"/>
                </a:lnTo>
                <a:lnTo>
                  <a:pt x="3254600" y="277897"/>
                </a:lnTo>
                <a:lnTo>
                  <a:pt x="3280509" y="329014"/>
                </a:lnTo>
                <a:lnTo>
                  <a:pt x="3301465" y="383728"/>
                </a:lnTo>
                <a:lnTo>
                  <a:pt x="3316579" y="439881"/>
                </a:lnTo>
                <a:lnTo>
                  <a:pt x="3325850" y="496759"/>
                </a:lnTo>
                <a:lnTo>
                  <a:pt x="3326828" y="510123"/>
                </a:lnTo>
              </a:path>
              <a:path w="3327400" h="510540">
                <a:moveTo>
                  <a:pt x="2221198" y="510123"/>
                </a:moveTo>
                <a:lnTo>
                  <a:pt x="2225732" y="467960"/>
                </a:lnTo>
                <a:lnTo>
                  <a:pt x="2238052" y="411807"/>
                </a:lnTo>
                <a:lnTo>
                  <a:pt x="2255959" y="356369"/>
                </a:lnTo>
                <a:lnTo>
                  <a:pt x="2279709" y="303093"/>
                </a:lnTo>
                <a:lnTo>
                  <a:pt x="2308539" y="252700"/>
                </a:lnTo>
                <a:lnTo>
                  <a:pt x="2343085" y="205903"/>
                </a:lnTo>
                <a:lnTo>
                  <a:pt x="2381313" y="162708"/>
                </a:lnTo>
                <a:lnTo>
                  <a:pt x="2424495" y="123830"/>
                </a:lnTo>
                <a:lnTo>
                  <a:pt x="2471995" y="89991"/>
                </a:lnTo>
                <a:lnTo>
                  <a:pt x="2521654" y="60473"/>
                </a:lnTo>
                <a:lnTo>
                  <a:pt x="2574996" y="36716"/>
                </a:lnTo>
                <a:lnTo>
                  <a:pt x="2630370" y="18717"/>
                </a:lnTo>
                <a:lnTo>
                  <a:pt x="2687269" y="7199"/>
                </a:lnTo>
                <a:lnTo>
                  <a:pt x="2744929" y="720"/>
                </a:lnTo>
                <a:lnTo>
                  <a:pt x="2773632" y="0"/>
                </a:lnTo>
              </a:path>
              <a:path w="3327400" h="510540">
                <a:moveTo>
                  <a:pt x="1662719" y="0"/>
                </a:moveTo>
                <a:lnTo>
                  <a:pt x="1721014" y="2882"/>
                </a:lnTo>
                <a:lnTo>
                  <a:pt x="1777912" y="12239"/>
                </a:lnTo>
                <a:lnTo>
                  <a:pt x="1834048" y="27359"/>
                </a:lnTo>
                <a:lnTo>
                  <a:pt x="1888788" y="48235"/>
                </a:lnTo>
                <a:lnTo>
                  <a:pt x="1940606" y="74156"/>
                </a:lnTo>
                <a:lnTo>
                  <a:pt x="1988868" y="105832"/>
                </a:lnTo>
                <a:lnTo>
                  <a:pt x="2034208" y="142548"/>
                </a:lnTo>
                <a:lnTo>
                  <a:pt x="2075231" y="183584"/>
                </a:lnTo>
                <a:lnTo>
                  <a:pt x="2111936" y="228943"/>
                </a:lnTo>
                <a:lnTo>
                  <a:pt x="2143687" y="277897"/>
                </a:lnTo>
                <a:lnTo>
                  <a:pt x="2169596" y="329014"/>
                </a:lnTo>
                <a:lnTo>
                  <a:pt x="2190425" y="383728"/>
                </a:lnTo>
                <a:lnTo>
                  <a:pt x="2205538" y="439881"/>
                </a:lnTo>
                <a:lnTo>
                  <a:pt x="2214937" y="496759"/>
                </a:lnTo>
                <a:lnTo>
                  <a:pt x="2215914" y="510123"/>
                </a:lnTo>
              </a:path>
              <a:path w="3327400" h="510540">
                <a:moveTo>
                  <a:pt x="1110285" y="510123"/>
                </a:moveTo>
                <a:lnTo>
                  <a:pt x="1114819" y="467960"/>
                </a:lnTo>
                <a:lnTo>
                  <a:pt x="1127011" y="411807"/>
                </a:lnTo>
                <a:lnTo>
                  <a:pt x="1145046" y="356369"/>
                </a:lnTo>
                <a:lnTo>
                  <a:pt x="1168796" y="303093"/>
                </a:lnTo>
                <a:lnTo>
                  <a:pt x="1197626" y="252700"/>
                </a:lnTo>
                <a:lnTo>
                  <a:pt x="1232171" y="205903"/>
                </a:lnTo>
                <a:lnTo>
                  <a:pt x="1270273" y="162708"/>
                </a:lnTo>
                <a:lnTo>
                  <a:pt x="1313582" y="123830"/>
                </a:lnTo>
                <a:lnTo>
                  <a:pt x="1361081" y="89991"/>
                </a:lnTo>
                <a:lnTo>
                  <a:pt x="1410740" y="60473"/>
                </a:lnTo>
                <a:lnTo>
                  <a:pt x="1463956" y="36716"/>
                </a:lnTo>
                <a:lnTo>
                  <a:pt x="1519457" y="18717"/>
                </a:lnTo>
                <a:lnTo>
                  <a:pt x="1576355" y="7199"/>
                </a:lnTo>
                <a:lnTo>
                  <a:pt x="1633888" y="720"/>
                </a:lnTo>
                <a:lnTo>
                  <a:pt x="1662719" y="0"/>
                </a:lnTo>
              </a:path>
              <a:path w="3327400" h="510540">
                <a:moveTo>
                  <a:pt x="552491" y="0"/>
                </a:moveTo>
                <a:lnTo>
                  <a:pt x="610812" y="2882"/>
                </a:lnTo>
                <a:lnTo>
                  <a:pt x="667685" y="12239"/>
                </a:lnTo>
                <a:lnTo>
                  <a:pt x="723897" y="27359"/>
                </a:lnTo>
                <a:lnTo>
                  <a:pt x="778509" y="48235"/>
                </a:lnTo>
                <a:lnTo>
                  <a:pt x="830454" y="74156"/>
                </a:lnTo>
                <a:lnTo>
                  <a:pt x="878589" y="105832"/>
                </a:lnTo>
                <a:lnTo>
                  <a:pt x="924057" y="142548"/>
                </a:lnTo>
                <a:lnTo>
                  <a:pt x="965080" y="183584"/>
                </a:lnTo>
                <a:lnTo>
                  <a:pt x="1001784" y="228943"/>
                </a:lnTo>
                <a:lnTo>
                  <a:pt x="1033408" y="277897"/>
                </a:lnTo>
                <a:lnTo>
                  <a:pt x="1059317" y="329014"/>
                </a:lnTo>
                <a:lnTo>
                  <a:pt x="1080273" y="383728"/>
                </a:lnTo>
                <a:lnTo>
                  <a:pt x="1095387" y="439881"/>
                </a:lnTo>
                <a:lnTo>
                  <a:pt x="1104785" y="496759"/>
                </a:lnTo>
                <a:lnTo>
                  <a:pt x="1105763" y="510123"/>
                </a:lnTo>
              </a:path>
              <a:path w="3327400" h="510540">
                <a:moveTo>
                  <a:pt x="0" y="510123"/>
                </a:moveTo>
                <a:lnTo>
                  <a:pt x="4578" y="467960"/>
                </a:lnTo>
                <a:lnTo>
                  <a:pt x="16822" y="411807"/>
                </a:lnTo>
                <a:lnTo>
                  <a:pt x="34818" y="356369"/>
                </a:lnTo>
                <a:lnTo>
                  <a:pt x="58581" y="303093"/>
                </a:lnTo>
                <a:lnTo>
                  <a:pt x="87373" y="252700"/>
                </a:lnTo>
                <a:lnTo>
                  <a:pt x="121931" y="205903"/>
                </a:lnTo>
                <a:lnTo>
                  <a:pt x="160096" y="162708"/>
                </a:lnTo>
                <a:lnTo>
                  <a:pt x="203290" y="123830"/>
                </a:lnTo>
                <a:lnTo>
                  <a:pt x="250816" y="89991"/>
                </a:lnTo>
                <a:lnTo>
                  <a:pt x="300500" y="60473"/>
                </a:lnTo>
                <a:lnTo>
                  <a:pt x="353779" y="36716"/>
                </a:lnTo>
                <a:lnTo>
                  <a:pt x="409216" y="18717"/>
                </a:lnTo>
                <a:lnTo>
                  <a:pt x="466089" y="7199"/>
                </a:lnTo>
                <a:lnTo>
                  <a:pt x="523699" y="720"/>
                </a:lnTo>
                <a:lnTo>
                  <a:pt x="552491" y="0"/>
                </a:lnTo>
              </a:path>
            </a:pathLst>
          </a:custGeom>
          <a:ln w="76316">
            <a:solidFill>
              <a:srgbClr val="99D5F0"/>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618488" y="1036320"/>
            <a:ext cx="7677912" cy="792479"/>
          </a:xfrm>
          <a:prstGeom prst="rect">
            <a:avLst/>
          </a:prstGeom>
        </p:spPr>
      </p:pic>
      <p:pic>
        <p:nvPicPr>
          <p:cNvPr id="8" name="object 8"/>
          <p:cNvPicPr/>
          <p:nvPr/>
        </p:nvPicPr>
        <p:blipFill>
          <a:blip r:embed="rId3" cstate="print"/>
          <a:stretch>
            <a:fillRect/>
          </a:stretch>
        </p:blipFill>
        <p:spPr>
          <a:xfrm>
            <a:off x="1249680" y="2843784"/>
            <a:ext cx="8976360" cy="5099304"/>
          </a:xfrm>
          <a:prstGeom prst="rect">
            <a:avLst/>
          </a:prstGeom>
        </p:spPr>
      </p:pic>
      <p:grpSp>
        <p:nvGrpSpPr>
          <p:cNvPr id="9" name="object 9"/>
          <p:cNvGrpSpPr/>
          <p:nvPr/>
        </p:nvGrpSpPr>
        <p:grpSpPr>
          <a:xfrm>
            <a:off x="10473842" y="1167117"/>
            <a:ext cx="6880859" cy="7952740"/>
            <a:chOff x="10473842" y="1167117"/>
            <a:chExt cx="6880859" cy="7952740"/>
          </a:xfrm>
        </p:grpSpPr>
        <p:pic>
          <p:nvPicPr>
            <p:cNvPr id="10" name="object 10"/>
            <p:cNvPicPr/>
            <p:nvPr/>
          </p:nvPicPr>
          <p:blipFill>
            <a:blip r:embed="rId4" cstate="print"/>
            <a:stretch>
              <a:fillRect/>
            </a:stretch>
          </p:blipFill>
          <p:spPr>
            <a:xfrm>
              <a:off x="10473842" y="1167117"/>
              <a:ext cx="6387706" cy="7952333"/>
            </a:xfrm>
            <a:prstGeom prst="rect">
              <a:avLst/>
            </a:prstGeom>
          </p:spPr>
        </p:pic>
        <p:sp>
          <p:nvSpPr>
            <p:cNvPr id="11" name="object 11"/>
            <p:cNvSpPr/>
            <p:nvPr/>
          </p:nvSpPr>
          <p:spPr>
            <a:xfrm>
              <a:off x="16087725" y="3561928"/>
              <a:ext cx="1266825" cy="2540635"/>
            </a:xfrm>
            <a:custGeom>
              <a:avLst/>
              <a:gdLst/>
              <a:ahLst/>
              <a:cxnLst/>
              <a:rect l="l" t="t" r="r" b="b"/>
              <a:pathLst>
                <a:path w="1266825" h="2540635">
                  <a:moveTo>
                    <a:pt x="1266823" y="0"/>
                  </a:moveTo>
                  <a:lnTo>
                    <a:pt x="1222645" y="831"/>
                  </a:lnTo>
                  <a:lnTo>
                    <a:pt x="1174357" y="3561"/>
                  </a:lnTo>
                  <a:lnTo>
                    <a:pt x="1126564" y="8071"/>
                  </a:lnTo>
                  <a:lnTo>
                    <a:pt x="1079300" y="14328"/>
                  </a:lnTo>
                  <a:lnTo>
                    <a:pt x="1032598" y="22299"/>
                  </a:lnTo>
                  <a:lnTo>
                    <a:pt x="986490" y="31951"/>
                  </a:lnTo>
                  <a:lnTo>
                    <a:pt x="941010" y="43251"/>
                  </a:lnTo>
                  <a:lnTo>
                    <a:pt x="896191" y="56166"/>
                  </a:lnTo>
                  <a:lnTo>
                    <a:pt x="852066" y="70664"/>
                  </a:lnTo>
                  <a:lnTo>
                    <a:pt x="808667" y="86711"/>
                  </a:lnTo>
                  <a:lnTo>
                    <a:pt x="766028" y="104274"/>
                  </a:lnTo>
                  <a:lnTo>
                    <a:pt x="724181" y="123321"/>
                  </a:lnTo>
                  <a:lnTo>
                    <a:pt x="683160" y="143818"/>
                  </a:lnTo>
                  <a:lnTo>
                    <a:pt x="642998" y="165734"/>
                  </a:lnTo>
                  <a:lnTo>
                    <a:pt x="603727" y="189033"/>
                  </a:lnTo>
                  <a:lnTo>
                    <a:pt x="565380" y="213685"/>
                  </a:lnTo>
                  <a:lnTo>
                    <a:pt x="527991" y="239656"/>
                  </a:lnTo>
                  <a:lnTo>
                    <a:pt x="491593" y="266912"/>
                  </a:lnTo>
                  <a:lnTo>
                    <a:pt x="456218" y="295422"/>
                  </a:lnTo>
                  <a:lnTo>
                    <a:pt x="421899" y="325151"/>
                  </a:lnTo>
                  <a:lnTo>
                    <a:pt x="388670" y="356068"/>
                  </a:lnTo>
                  <a:lnTo>
                    <a:pt x="356564" y="388139"/>
                  </a:lnTo>
                  <a:lnTo>
                    <a:pt x="325612" y="421332"/>
                  </a:lnTo>
                  <a:lnTo>
                    <a:pt x="295849" y="455612"/>
                  </a:lnTo>
                  <a:lnTo>
                    <a:pt x="267308" y="490949"/>
                  </a:lnTo>
                  <a:lnTo>
                    <a:pt x="240020" y="527308"/>
                  </a:lnTo>
                  <a:lnTo>
                    <a:pt x="214020" y="564656"/>
                  </a:lnTo>
                  <a:lnTo>
                    <a:pt x="189340" y="602961"/>
                  </a:lnTo>
                  <a:lnTo>
                    <a:pt x="166014" y="642190"/>
                  </a:lnTo>
                  <a:lnTo>
                    <a:pt x="144073" y="682310"/>
                  </a:lnTo>
                  <a:lnTo>
                    <a:pt x="123552" y="723287"/>
                  </a:lnTo>
                  <a:lnTo>
                    <a:pt x="104483" y="765090"/>
                  </a:lnTo>
                  <a:lnTo>
                    <a:pt x="86899" y="807685"/>
                  </a:lnTo>
                  <a:lnTo>
                    <a:pt x="70833" y="851039"/>
                  </a:lnTo>
                  <a:lnTo>
                    <a:pt x="56319" y="895119"/>
                  </a:lnTo>
                  <a:lnTo>
                    <a:pt x="43388" y="939892"/>
                  </a:lnTo>
                  <a:lnTo>
                    <a:pt x="32075" y="985326"/>
                  </a:lnTo>
                  <a:lnTo>
                    <a:pt x="22411" y="1031387"/>
                  </a:lnTo>
                  <a:lnTo>
                    <a:pt x="14431" y="1078042"/>
                  </a:lnTo>
                  <a:lnTo>
                    <a:pt x="8167" y="1125260"/>
                  </a:lnTo>
                  <a:lnTo>
                    <a:pt x="3651" y="1173006"/>
                  </a:lnTo>
                  <a:lnTo>
                    <a:pt x="918" y="1221247"/>
                  </a:lnTo>
                  <a:lnTo>
                    <a:pt x="0" y="1269952"/>
                  </a:lnTo>
                  <a:lnTo>
                    <a:pt x="918" y="1318657"/>
                  </a:lnTo>
                  <a:lnTo>
                    <a:pt x="3651" y="1366902"/>
                  </a:lnTo>
                  <a:lnTo>
                    <a:pt x="8167" y="1414653"/>
                  </a:lnTo>
                  <a:lnTo>
                    <a:pt x="14431" y="1461878"/>
                  </a:lnTo>
                  <a:lnTo>
                    <a:pt x="22411" y="1508543"/>
                  </a:lnTo>
                  <a:lnTo>
                    <a:pt x="32075" y="1554615"/>
                  </a:lnTo>
                  <a:lnTo>
                    <a:pt x="43388" y="1600062"/>
                  </a:lnTo>
                  <a:lnTo>
                    <a:pt x="56319" y="1644849"/>
                  </a:lnTo>
                  <a:lnTo>
                    <a:pt x="70833" y="1688945"/>
                  </a:lnTo>
                  <a:lnTo>
                    <a:pt x="86899" y="1732316"/>
                  </a:lnTo>
                  <a:lnTo>
                    <a:pt x="104483" y="1774929"/>
                  </a:lnTo>
                  <a:lnTo>
                    <a:pt x="123552" y="1816751"/>
                  </a:lnTo>
                  <a:lnTo>
                    <a:pt x="144073" y="1857749"/>
                  </a:lnTo>
                  <a:lnTo>
                    <a:pt x="166014" y="1897890"/>
                  </a:lnTo>
                  <a:lnTo>
                    <a:pt x="189340" y="1937141"/>
                  </a:lnTo>
                  <a:lnTo>
                    <a:pt x="214020" y="1975469"/>
                  </a:lnTo>
                  <a:lnTo>
                    <a:pt x="240020" y="2012841"/>
                  </a:lnTo>
                  <a:lnTo>
                    <a:pt x="267308" y="2049224"/>
                  </a:lnTo>
                  <a:lnTo>
                    <a:pt x="295849" y="2084585"/>
                  </a:lnTo>
                  <a:lnTo>
                    <a:pt x="325612" y="2118890"/>
                  </a:lnTo>
                  <a:lnTo>
                    <a:pt x="356564" y="2152107"/>
                  </a:lnTo>
                  <a:lnTo>
                    <a:pt x="388670" y="2184203"/>
                  </a:lnTo>
                  <a:lnTo>
                    <a:pt x="421899" y="2215145"/>
                  </a:lnTo>
                  <a:lnTo>
                    <a:pt x="456218" y="2244899"/>
                  </a:lnTo>
                  <a:lnTo>
                    <a:pt x="491593" y="2273433"/>
                  </a:lnTo>
                  <a:lnTo>
                    <a:pt x="527991" y="2300713"/>
                  </a:lnTo>
                  <a:lnTo>
                    <a:pt x="565380" y="2326707"/>
                  </a:lnTo>
                  <a:lnTo>
                    <a:pt x="603727" y="2351382"/>
                  </a:lnTo>
                  <a:lnTo>
                    <a:pt x="642998" y="2374704"/>
                  </a:lnTo>
                  <a:lnTo>
                    <a:pt x="683160" y="2396640"/>
                  </a:lnTo>
                  <a:lnTo>
                    <a:pt x="724181" y="2417158"/>
                  </a:lnTo>
                  <a:lnTo>
                    <a:pt x="766028" y="2436225"/>
                  </a:lnTo>
                  <a:lnTo>
                    <a:pt x="808667" y="2453806"/>
                  </a:lnTo>
                  <a:lnTo>
                    <a:pt x="852066" y="2469870"/>
                  </a:lnTo>
                  <a:lnTo>
                    <a:pt x="896191" y="2484384"/>
                  </a:lnTo>
                  <a:lnTo>
                    <a:pt x="941010" y="2497313"/>
                  </a:lnTo>
                  <a:lnTo>
                    <a:pt x="986490" y="2508626"/>
                  </a:lnTo>
                  <a:lnTo>
                    <a:pt x="1032598" y="2518289"/>
                  </a:lnTo>
                  <a:lnTo>
                    <a:pt x="1079300" y="2526269"/>
                  </a:lnTo>
                  <a:lnTo>
                    <a:pt x="1126564" y="2532534"/>
                  </a:lnTo>
                  <a:lnTo>
                    <a:pt x="1174357" y="2537049"/>
                  </a:lnTo>
                  <a:lnTo>
                    <a:pt x="1222645" y="2539782"/>
                  </a:lnTo>
                  <a:lnTo>
                    <a:pt x="1266823" y="2540615"/>
                  </a:lnTo>
                  <a:lnTo>
                    <a:pt x="1266823" y="0"/>
                  </a:lnTo>
                  <a:close/>
                </a:path>
              </a:pathLst>
            </a:custGeom>
            <a:solidFill>
              <a:srgbClr val="99D5F0"/>
            </a:solidFill>
          </p:spPr>
          <p:txBody>
            <a:bodyPr wrap="square" lIns="0" tIns="0" rIns="0" bIns="0" rtlCol="0"/>
            <a:lstStyle/>
            <a:p>
              <a:endParaRPr/>
            </a:p>
          </p:txBody>
        </p:sp>
        <p:sp>
          <p:nvSpPr>
            <p:cNvPr id="12" name="object 12"/>
            <p:cNvSpPr/>
            <p:nvPr/>
          </p:nvSpPr>
          <p:spPr>
            <a:xfrm>
              <a:off x="16722726" y="5359679"/>
              <a:ext cx="277495" cy="1767839"/>
            </a:xfrm>
            <a:custGeom>
              <a:avLst/>
              <a:gdLst/>
              <a:ahLst/>
              <a:cxnLst/>
              <a:rect l="l" t="t" r="r" b="b"/>
              <a:pathLst>
                <a:path w="277494" h="1767840">
                  <a:moveTo>
                    <a:pt x="277114" y="1627809"/>
                  </a:moveTo>
                  <a:lnTo>
                    <a:pt x="136779" y="1491018"/>
                  </a:lnTo>
                  <a:lnTo>
                    <a:pt x="0" y="1630692"/>
                  </a:lnTo>
                  <a:lnTo>
                    <a:pt x="139573" y="1767484"/>
                  </a:lnTo>
                  <a:lnTo>
                    <a:pt x="208788" y="1697647"/>
                  </a:lnTo>
                  <a:lnTo>
                    <a:pt x="277114" y="1627809"/>
                  </a:lnTo>
                  <a:close/>
                </a:path>
                <a:path w="277494" h="1767840">
                  <a:moveTo>
                    <a:pt x="277114" y="1131049"/>
                  </a:moveTo>
                  <a:lnTo>
                    <a:pt x="136779" y="994257"/>
                  </a:lnTo>
                  <a:lnTo>
                    <a:pt x="0" y="1133919"/>
                  </a:lnTo>
                  <a:lnTo>
                    <a:pt x="139573" y="1270711"/>
                  </a:lnTo>
                  <a:lnTo>
                    <a:pt x="208788" y="1200886"/>
                  </a:lnTo>
                  <a:lnTo>
                    <a:pt x="277114" y="1131049"/>
                  </a:lnTo>
                  <a:close/>
                </a:path>
                <a:path w="277494" h="1767840">
                  <a:moveTo>
                    <a:pt x="277114" y="633552"/>
                  </a:moveTo>
                  <a:lnTo>
                    <a:pt x="136779" y="496760"/>
                  </a:lnTo>
                  <a:lnTo>
                    <a:pt x="0" y="636435"/>
                  </a:lnTo>
                  <a:lnTo>
                    <a:pt x="139573" y="773226"/>
                  </a:lnTo>
                  <a:lnTo>
                    <a:pt x="208788" y="703389"/>
                  </a:lnTo>
                  <a:lnTo>
                    <a:pt x="277114" y="633552"/>
                  </a:lnTo>
                  <a:close/>
                </a:path>
                <a:path w="277494" h="1767840">
                  <a:moveTo>
                    <a:pt x="277114" y="136791"/>
                  </a:moveTo>
                  <a:lnTo>
                    <a:pt x="136779" y="0"/>
                  </a:lnTo>
                  <a:lnTo>
                    <a:pt x="0" y="139674"/>
                  </a:lnTo>
                  <a:lnTo>
                    <a:pt x="139573" y="276453"/>
                  </a:lnTo>
                  <a:lnTo>
                    <a:pt x="208788" y="206629"/>
                  </a:lnTo>
                  <a:lnTo>
                    <a:pt x="277114" y="136791"/>
                  </a:lnTo>
                  <a:close/>
                </a:path>
              </a:pathLst>
            </a:custGeom>
            <a:solidFill>
              <a:srgbClr val="669CD3"/>
            </a:solid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57527" y="9627119"/>
            <a:ext cx="276860" cy="277495"/>
          </a:xfrm>
          <a:custGeom>
            <a:avLst/>
            <a:gdLst/>
            <a:ahLst/>
            <a:cxnLst/>
            <a:rect l="l" t="t" r="r" b="b"/>
            <a:pathLst>
              <a:path w="276860" h="277495">
                <a:moveTo>
                  <a:pt x="136779" y="0"/>
                </a:moveTo>
                <a:lnTo>
                  <a:pt x="0" y="139640"/>
                </a:lnTo>
                <a:lnTo>
                  <a:pt x="69837" y="208741"/>
                </a:lnTo>
                <a:lnTo>
                  <a:pt x="139661" y="277117"/>
                </a:lnTo>
                <a:lnTo>
                  <a:pt x="276453" y="136762"/>
                </a:lnTo>
                <a:lnTo>
                  <a:pt x="136779" y="0"/>
                </a:lnTo>
                <a:close/>
              </a:path>
            </a:pathLst>
          </a:custGeom>
          <a:solidFill>
            <a:srgbClr val="669CD3"/>
          </a:solidFill>
        </p:spPr>
        <p:txBody>
          <a:bodyPr wrap="square" lIns="0" tIns="0" rIns="0" bIns="0" rtlCol="0"/>
          <a:lstStyle/>
          <a:p>
            <a:endParaRPr/>
          </a:p>
        </p:txBody>
      </p:sp>
      <p:sp>
        <p:nvSpPr>
          <p:cNvPr id="3" name="object 3"/>
          <p:cNvSpPr/>
          <p:nvPr/>
        </p:nvSpPr>
        <p:spPr>
          <a:xfrm>
            <a:off x="1360030" y="9627119"/>
            <a:ext cx="276860" cy="277495"/>
          </a:xfrm>
          <a:custGeom>
            <a:avLst/>
            <a:gdLst/>
            <a:ahLst/>
            <a:cxnLst/>
            <a:rect l="l" t="t" r="r" b="b"/>
            <a:pathLst>
              <a:path w="276860" h="277495">
                <a:moveTo>
                  <a:pt x="136791" y="0"/>
                </a:moveTo>
                <a:lnTo>
                  <a:pt x="0" y="139640"/>
                </a:lnTo>
                <a:lnTo>
                  <a:pt x="69837" y="208741"/>
                </a:lnTo>
                <a:lnTo>
                  <a:pt x="139674" y="277117"/>
                </a:lnTo>
                <a:lnTo>
                  <a:pt x="276466" y="136762"/>
                </a:lnTo>
                <a:lnTo>
                  <a:pt x="136791" y="0"/>
                </a:lnTo>
                <a:close/>
              </a:path>
            </a:pathLst>
          </a:custGeom>
          <a:solidFill>
            <a:srgbClr val="669CD3"/>
          </a:solidFill>
        </p:spPr>
        <p:txBody>
          <a:bodyPr wrap="square" lIns="0" tIns="0" rIns="0" bIns="0" rtlCol="0"/>
          <a:lstStyle/>
          <a:p>
            <a:endParaRPr/>
          </a:p>
        </p:txBody>
      </p:sp>
      <p:sp>
        <p:nvSpPr>
          <p:cNvPr id="4" name="object 4"/>
          <p:cNvSpPr/>
          <p:nvPr/>
        </p:nvSpPr>
        <p:spPr>
          <a:xfrm>
            <a:off x="863253" y="9627119"/>
            <a:ext cx="276860" cy="277495"/>
          </a:xfrm>
          <a:custGeom>
            <a:avLst/>
            <a:gdLst/>
            <a:ahLst/>
            <a:cxnLst/>
            <a:rect l="l" t="t" r="r" b="b"/>
            <a:pathLst>
              <a:path w="276859" h="277495">
                <a:moveTo>
                  <a:pt x="136792" y="0"/>
                </a:moveTo>
                <a:lnTo>
                  <a:pt x="0" y="139640"/>
                </a:lnTo>
                <a:lnTo>
                  <a:pt x="69834" y="208741"/>
                </a:lnTo>
                <a:lnTo>
                  <a:pt x="139674" y="277117"/>
                </a:lnTo>
                <a:lnTo>
                  <a:pt x="276467" y="136762"/>
                </a:lnTo>
                <a:lnTo>
                  <a:pt x="136792" y="0"/>
                </a:lnTo>
                <a:close/>
              </a:path>
            </a:pathLst>
          </a:custGeom>
          <a:solidFill>
            <a:srgbClr val="669CD3"/>
          </a:solidFill>
        </p:spPr>
        <p:txBody>
          <a:bodyPr wrap="square" lIns="0" tIns="0" rIns="0" bIns="0" rtlCol="0"/>
          <a:lstStyle/>
          <a:p>
            <a:endParaRPr/>
          </a:p>
        </p:txBody>
      </p:sp>
      <p:sp>
        <p:nvSpPr>
          <p:cNvPr id="5" name="object 5"/>
          <p:cNvSpPr/>
          <p:nvPr/>
        </p:nvSpPr>
        <p:spPr>
          <a:xfrm>
            <a:off x="365760" y="9627119"/>
            <a:ext cx="276860" cy="277495"/>
          </a:xfrm>
          <a:custGeom>
            <a:avLst/>
            <a:gdLst/>
            <a:ahLst/>
            <a:cxnLst/>
            <a:rect l="l" t="t" r="r" b="b"/>
            <a:pathLst>
              <a:path w="276859" h="277495">
                <a:moveTo>
                  <a:pt x="136792" y="0"/>
                </a:moveTo>
                <a:lnTo>
                  <a:pt x="0" y="139640"/>
                </a:lnTo>
                <a:lnTo>
                  <a:pt x="69834" y="208741"/>
                </a:lnTo>
                <a:lnTo>
                  <a:pt x="139670" y="277117"/>
                </a:lnTo>
                <a:lnTo>
                  <a:pt x="276463" y="136762"/>
                </a:lnTo>
                <a:lnTo>
                  <a:pt x="136792" y="0"/>
                </a:lnTo>
                <a:close/>
              </a:path>
            </a:pathLst>
          </a:custGeom>
          <a:solidFill>
            <a:srgbClr val="669CD3"/>
          </a:solidFill>
        </p:spPr>
        <p:txBody>
          <a:bodyPr wrap="square" lIns="0" tIns="0" rIns="0" bIns="0" rtlCol="0"/>
          <a:lstStyle/>
          <a:p>
            <a:endParaRPr/>
          </a:p>
        </p:txBody>
      </p:sp>
      <p:sp>
        <p:nvSpPr>
          <p:cNvPr id="6" name="object 6"/>
          <p:cNvSpPr/>
          <p:nvPr/>
        </p:nvSpPr>
        <p:spPr>
          <a:xfrm>
            <a:off x="0" y="0"/>
            <a:ext cx="1139190" cy="1254760"/>
          </a:xfrm>
          <a:custGeom>
            <a:avLst/>
            <a:gdLst/>
            <a:ahLst/>
            <a:cxnLst/>
            <a:rect l="l" t="t" r="r" b="b"/>
            <a:pathLst>
              <a:path w="1139190" h="1254760">
                <a:moveTo>
                  <a:pt x="1138858" y="0"/>
                </a:moveTo>
                <a:lnTo>
                  <a:pt x="0" y="0"/>
                </a:lnTo>
                <a:lnTo>
                  <a:pt x="0" y="1254338"/>
                </a:lnTo>
                <a:lnTo>
                  <a:pt x="67672" y="1245577"/>
                </a:lnTo>
                <a:lnTo>
                  <a:pt x="133196" y="1233347"/>
                </a:lnTo>
                <a:lnTo>
                  <a:pt x="197271" y="1218221"/>
                </a:lnTo>
                <a:lnTo>
                  <a:pt x="261352" y="1199501"/>
                </a:lnTo>
                <a:lnTo>
                  <a:pt x="323993" y="1177175"/>
                </a:lnTo>
                <a:lnTo>
                  <a:pt x="385192" y="1151978"/>
                </a:lnTo>
                <a:lnTo>
                  <a:pt x="445670" y="1123174"/>
                </a:lnTo>
                <a:lnTo>
                  <a:pt x="503991" y="1091500"/>
                </a:lnTo>
                <a:lnTo>
                  <a:pt x="560153" y="1056944"/>
                </a:lnTo>
                <a:lnTo>
                  <a:pt x="615593" y="1018780"/>
                </a:lnTo>
                <a:lnTo>
                  <a:pt x="668153" y="978458"/>
                </a:lnTo>
                <a:lnTo>
                  <a:pt x="718552" y="935265"/>
                </a:lnTo>
                <a:lnTo>
                  <a:pt x="766791" y="889901"/>
                </a:lnTo>
                <a:lnTo>
                  <a:pt x="812869" y="841653"/>
                </a:lnTo>
                <a:lnTo>
                  <a:pt x="856068" y="791260"/>
                </a:lnTo>
                <a:lnTo>
                  <a:pt x="896391" y="737983"/>
                </a:lnTo>
                <a:lnTo>
                  <a:pt x="933832" y="683259"/>
                </a:lnTo>
                <a:lnTo>
                  <a:pt x="968390" y="627099"/>
                </a:lnTo>
                <a:lnTo>
                  <a:pt x="1000070" y="568070"/>
                </a:lnTo>
                <a:lnTo>
                  <a:pt x="1028868" y="508304"/>
                </a:lnTo>
                <a:lnTo>
                  <a:pt x="1054789" y="447102"/>
                </a:lnTo>
                <a:lnTo>
                  <a:pt x="1076389" y="384466"/>
                </a:lnTo>
                <a:lnTo>
                  <a:pt x="1095830" y="320382"/>
                </a:lnTo>
                <a:lnTo>
                  <a:pt x="1110952" y="256298"/>
                </a:lnTo>
                <a:lnTo>
                  <a:pt x="1123190" y="190778"/>
                </a:lnTo>
                <a:lnTo>
                  <a:pt x="1131827" y="124548"/>
                </a:lnTo>
                <a:lnTo>
                  <a:pt x="1137587" y="58304"/>
                </a:lnTo>
                <a:lnTo>
                  <a:pt x="1138858" y="0"/>
                </a:lnTo>
                <a:close/>
              </a:path>
            </a:pathLst>
          </a:custGeom>
          <a:solidFill>
            <a:srgbClr val="669CD3"/>
          </a:solidFill>
        </p:spPr>
        <p:txBody>
          <a:bodyPr wrap="square" lIns="0" tIns="0" rIns="0" bIns="0" rtlCol="0"/>
          <a:lstStyle/>
          <a:p>
            <a:endParaRPr/>
          </a:p>
        </p:txBody>
      </p:sp>
      <p:grpSp>
        <p:nvGrpSpPr>
          <p:cNvPr id="7" name="object 7"/>
          <p:cNvGrpSpPr/>
          <p:nvPr/>
        </p:nvGrpSpPr>
        <p:grpSpPr>
          <a:xfrm>
            <a:off x="17046702" y="7756562"/>
            <a:ext cx="1279525" cy="2530475"/>
            <a:chOff x="17046702" y="7756562"/>
            <a:chExt cx="1279525" cy="2530475"/>
          </a:xfrm>
        </p:grpSpPr>
        <p:sp>
          <p:nvSpPr>
            <p:cNvPr id="8" name="object 8"/>
            <p:cNvSpPr/>
            <p:nvPr/>
          </p:nvSpPr>
          <p:spPr>
            <a:xfrm>
              <a:off x="17046702" y="8603053"/>
              <a:ext cx="1241425" cy="1684020"/>
            </a:xfrm>
            <a:custGeom>
              <a:avLst/>
              <a:gdLst/>
              <a:ahLst/>
              <a:cxnLst/>
              <a:rect l="l" t="t" r="r" b="b"/>
              <a:pathLst>
                <a:path w="1241425" h="1684020">
                  <a:moveTo>
                    <a:pt x="1241296" y="0"/>
                  </a:moveTo>
                  <a:lnTo>
                    <a:pt x="1174467" y="3078"/>
                  </a:lnTo>
                  <a:lnTo>
                    <a:pt x="1126666" y="7588"/>
                  </a:lnTo>
                  <a:lnTo>
                    <a:pt x="1079395" y="13845"/>
                  </a:lnTo>
                  <a:lnTo>
                    <a:pt x="1032685" y="21816"/>
                  </a:lnTo>
                  <a:lnTo>
                    <a:pt x="986571" y="31469"/>
                  </a:lnTo>
                  <a:lnTo>
                    <a:pt x="941085" y="42769"/>
                  </a:lnTo>
                  <a:lnTo>
                    <a:pt x="896260" y="55685"/>
                  </a:lnTo>
                  <a:lnTo>
                    <a:pt x="852128" y="70182"/>
                  </a:lnTo>
                  <a:lnTo>
                    <a:pt x="808724" y="86230"/>
                  </a:lnTo>
                  <a:lnTo>
                    <a:pt x="766080" y="103793"/>
                  </a:lnTo>
                  <a:lnTo>
                    <a:pt x="724229" y="122841"/>
                  </a:lnTo>
                  <a:lnTo>
                    <a:pt x="683203" y="143339"/>
                  </a:lnTo>
                  <a:lnTo>
                    <a:pt x="643037" y="165254"/>
                  </a:lnTo>
                  <a:lnTo>
                    <a:pt x="603762" y="188555"/>
                  </a:lnTo>
                  <a:lnTo>
                    <a:pt x="565412" y="213207"/>
                  </a:lnTo>
                  <a:lnTo>
                    <a:pt x="528019" y="239178"/>
                  </a:lnTo>
                  <a:lnTo>
                    <a:pt x="491618" y="266435"/>
                  </a:lnTo>
                  <a:lnTo>
                    <a:pt x="456240" y="294945"/>
                  </a:lnTo>
                  <a:lnTo>
                    <a:pt x="421919" y="324676"/>
                  </a:lnTo>
                  <a:lnTo>
                    <a:pt x="388687" y="355593"/>
                  </a:lnTo>
                  <a:lnTo>
                    <a:pt x="356578" y="387665"/>
                  </a:lnTo>
                  <a:lnTo>
                    <a:pt x="325625" y="420858"/>
                  </a:lnTo>
                  <a:lnTo>
                    <a:pt x="295860" y="455139"/>
                  </a:lnTo>
                  <a:lnTo>
                    <a:pt x="267317" y="490476"/>
                  </a:lnTo>
                  <a:lnTo>
                    <a:pt x="240028" y="526836"/>
                  </a:lnTo>
                  <a:lnTo>
                    <a:pt x="214027" y="564185"/>
                  </a:lnTo>
                  <a:lnTo>
                    <a:pt x="189346" y="602491"/>
                  </a:lnTo>
                  <a:lnTo>
                    <a:pt x="166018" y="641721"/>
                  </a:lnTo>
                  <a:lnTo>
                    <a:pt x="144077" y="681842"/>
                  </a:lnTo>
                  <a:lnTo>
                    <a:pt x="123555" y="722820"/>
                  </a:lnTo>
                  <a:lnTo>
                    <a:pt x="104485" y="764624"/>
                  </a:lnTo>
                  <a:lnTo>
                    <a:pt x="86901" y="807219"/>
                  </a:lnTo>
                  <a:lnTo>
                    <a:pt x="70835" y="850574"/>
                  </a:lnTo>
                  <a:lnTo>
                    <a:pt x="56320" y="894655"/>
                  </a:lnTo>
                  <a:lnTo>
                    <a:pt x="43389" y="939430"/>
                  </a:lnTo>
                  <a:lnTo>
                    <a:pt x="32075" y="984864"/>
                  </a:lnTo>
                  <a:lnTo>
                    <a:pt x="22412" y="1030927"/>
                  </a:lnTo>
                  <a:lnTo>
                    <a:pt x="14431" y="1077583"/>
                  </a:lnTo>
                  <a:lnTo>
                    <a:pt x="8167" y="1124802"/>
                  </a:lnTo>
                  <a:lnTo>
                    <a:pt x="3651" y="1172549"/>
                  </a:lnTo>
                  <a:lnTo>
                    <a:pt x="918" y="1220791"/>
                  </a:lnTo>
                  <a:lnTo>
                    <a:pt x="0" y="1269497"/>
                  </a:lnTo>
                  <a:lnTo>
                    <a:pt x="918" y="1318204"/>
                  </a:lnTo>
                  <a:lnTo>
                    <a:pt x="3651" y="1366450"/>
                  </a:lnTo>
                  <a:lnTo>
                    <a:pt x="8167" y="1414202"/>
                  </a:lnTo>
                  <a:lnTo>
                    <a:pt x="14431" y="1461428"/>
                  </a:lnTo>
                  <a:lnTo>
                    <a:pt x="22412" y="1508095"/>
                  </a:lnTo>
                  <a:lnTo>
                    <a:pt x="32075" y="1554168"/>
                  </a:lnTo>
                  <a:lnTo>
                    <a:pt x="43389" y="1599616"/>
                  </a:lnTo>
                  <a:lnTo>
                    <a:pt x="56320" y="1644405"/>
                  </a:lnTo>
                  <a:lnTo>
                    <a:pt x="69334" y="1683944"/>
                  </a:lnTo>
                  <a:lnTo>
                    <a:pt x="1241296" y="1683944"/>
                  </a:lnTo>
                  <a:lnTo>
                    <a:pt x="1241296" y="0"/>
                  </a:lnTo>
                  <a:close/>
                </a:path>
              </a:pathLst>
            </a:custGeom>
            <a:solidFill>
              <a:srgbClr val="2F5FAA"/>
            </a:solidFill>
          </p:spPr>
          <p:txBody>
            <a:bodyPr wrap="square" lIns="0" tIns="0" rIns="0" bIns="0" rtlCol="0"/>
            <a:lstStyle/>
            <a:p>
              <a:endParaRPr/>
            </a:p>
          </p:txBody>
        </p:sp>
        <p:sp>
          <p:nvSpPr>
            <p:cNvPr id="9" name="object 9"/>
            <p:cNvSpPr/>
            <p:nvPr/>
          </p:nvSpPr>
          <p:spPr>
            <a:xfrm>
              <a:off x="17516172" y="7794716"/>
              <a:ext cx="772160" cy="1281430"/>
            </a:xfrm>
            <a:custGeom>
              <a:avLst/>
              <a:gdLst/>
              <a:ahLst/>
              <a:cxnLst/>
              <a:rect l="l" t="t" r="r" b="b"/>
              <a:pathLst>
                <a:path w="772159" h="1281429">
                  <a:moveTo>
                    <a:pt x="0" y="1280842"/>
                  </a:moveTo>
                  <a:lnTo>
                    <a:pt x="1396" y="0"/>
                  </a:lnTo>
                </a:path>
                <a:path w="772159" h="1281429">
                  <a:moveTo>
                    <a:pt x="0" y="645827"/>
                  </a:moveTo>
                  <a:lnTo>
                    <a:pt x="771726" y="711"/>
                  </a:lnTo>
                </a:path>
                <a:path w="772159" h="1281429">
                  <a:moveTo>
                    <a:pt x="0" y="632859"/>
                  </a:moveTo>
                  <a:lnTo>
                    <a:pt x="770202" y="1280842"/>
                  </a:lnTo>
                </a:path>
                <a:path w="772159" h="1281429">
                  <a:moveTo>
                    <a:pt x="7873" y="637902"/>
                  </a:moveTo>
                  <a:lnTo>
                    <a:pt x="771726" y="636454"/>
                  </a:lnTo>
                </a:path>
              </a:pathLst>
            </a:custGeom>
            <a:ln w="76312">
              <a:solidFill>
                <a:srgbClr val="99D5F0"/>
              </a:solidFill>
            </a:ln>
          </p:spPr>
          <p:txBody>
            <a:bodyPr wrap="square" lIns="0" tIns="0" rIns="0" bIns="0" rtlCol="0"/>
            <a:lstStyle/>
            <a:p>
              <a:endParaRPr/>
            </a:p>
          </p:txBody>
        </p:sp>
      </p:grpSp>
      <p:sp>
        <p:nvSpPr>
          <p:cNvPr id="10" name="object 10"/>
          <p:cNvSpPr/>
          <p:nvPr/>
        </p:nvSpPr>
        <p:spPr>
          <a:xfrm>
            <a:off x="17079217" y="0"/>
            <a:ext cx="1209040" cy="1986914"/>
          </a:xfrm>
          <a:custGeom>
            <a:avLst/>
            <a:gdLst/>
            <a:ahLst/>
            <a:cxnLst/>
            <a:rect l="l" t="t" r="r" b="b"/>
            <a:pathLst>
              <a:path w="1209040" h="1986914">
                <a:moveTo>
                  <a:pt x="1208841" y="1230245"/>
                </a:moveTo>
                <a:lnTo>
                  <a:pt x="640734" y="1230392"/>
                </a:lnTo>
                <a:lnTo>
                  <a:pt x="640734" y="1229681"/>
                </a:lnTo>
                <a:lnTo>
                  <a:pt x="607586" y="1228957"/>
                </a:lnTo>
                <a:lnTo>
                  <a:pt x="540655" y="1221756"/>
                </a:lnTo>
                <a:lnTo>
                  <a:pt x="475121" y="1208078"/>
                </a:lnTo>
                <a:lnTo>
                  <a:pt x="411746" y="1187200"/>
                </a:lnTo>
                <a:lnTo>
                  <a:pt x="350657" y="1159845"/>
                </a:lnTo>
                <a:lnTo>
                  <a:pt x="292235" y="1126724"/>
                </a:lnTo>
                <a:lnTo>
                  <a:pt x="238259" y="1087127"/>
                </a:lnTo>
                <a:lnTo>
                  <a:pt x="188600" y="1042488"/>
                </a:lnTo>
                <a:lnTo>
                  <a:pt x="143260" y="992807"/>
                </a:lnTo>
                <a:lnTo>
                  <a:pt x="104397" y="938820"/>
                </a:lnTo>
                <a:lnTo>
                  <a:pt x="70487" y="880504"/>
                </a:lnTo>
                <a:lnTo>
                  <a:pt x="43181" y="819304"/>
                </a:lnTo>
                <a:lnTo>
                  <a:pt x="22987" y="755945"/>
                </a:lnTo>
                <a:lnTo>
                  <a:pt x="8636" y="690428"/>
                </a:lnTo>
                <a:lnTo>
                  <a:pt x="1397" y="623475"/>
                </a:lnTo>
                <a:lnTo>
                  <a:pt x="635" y="590354"/>
                </a:lnTo>
                <a:lnTo>
                  <a:pt x="0" y="589643"/>
                </a:lnTo>
                <a:lnTo>
                  <a:pt x="635" y="589643"/>
                </a:lnTo>
                <a:lnTo>
                  <a:pt x="1397" y="556523"/>
                </a:lnTo>
                <a:lnTo>
                  <a:pt x="4318" y="522678"/>
                </a:lnTo>
                <a:lnTo>
                  <a:pt x="14351" y="456449"/>
                </a:lnTo>
                <a:lnTo>
                  <a:pt x="31623" y="391656"/>
                </a:lnTo>
                <a:lnTo>
                  <a:pt x="56135" y="329732"/>
                </a:lnTo>
                <a:lnTo>
                  <a:pt x="86362" y="269980"/>
                </a:lnTo>
                <a:lnTo>
                  <a:pt x="123066" y="213822"/>
                </a:lnTo>
                <a:lnTo>
                  <a:pt x="164850" y="161271"/>
                </a:lnTo>
                <a:lnTo>
                  <a:pt x="212350" y="114473"/>
                </a:lnTo>
                <a:lnTo>
                  <a:pt x="264167" y="71993"/>
                </a:lnTo>
                <a:lnTo>
                  <a:pt x="320303" y="35278"/>
                </a:lnTo>
                <a:lnTo>
                  <a:pt x="380122" y="5040"/>
                </a:lnTo>
                <a:lnTo>
                  <a:pt x="392168" y="0"/>
                </a:lnTo>
              </a:path>
              <a:path w="1209040" h="1986914">
                <a:moveTo>
                  <a:pt x="1208841" y="1986203"/>
                </a:moveTo>
                <a:lnTo>
                  <a:pt x="640734" y="1986352"/>
                </a:lnTo>
                <a:lnTo>
                  <a:pt x="640734" y="1985628"/>
                </a:lnTo>
                <a:lnTo>
                  <a:pt x="607586" y="1984904"/>
                </a:lnTo>
                <a:lnTo>
                  <a:pt x="540655" y="1977703"/>
                </a:lnTo>
                <a:lnTo>
                  <a:pt x="475121" y="1964026"/>
                </a:lnTo>
                <a:lnTo>
                  <a:pt x="411746" y="1943147"/>
                </a:lnTo>
                <a:lnTo>
                  <a:pt x="350657" y="1915792"/>
                </a:lnTo>
                <a:lnTo>
                  <a:pt x="292235" y="1882672"/>
                </a:lnTo>
                <a:lnTo>
                  <a:pt x="238259" y="1843074"/>
                </a:lnTo>
                <a:lnTo>
                  <a:pt x="188600" y="1798435"/>
                </a:lnTo>
                <a:lnTo>
                  <a:pt x="143260" y="1748766"/>
                </a:lnTo>
                <a:lnTo>
                  <a:pt x="104397" y="1694767"/>
                </a:lnTo>
                <a:lnTo>
                  <a:pt x="70487" y="1636451"/>
                </a:lnTo>
                <a:lnTo>
                  <a:pt x="43181" y="1575251"/>
                </a:lnTo>
                <a:lnTo>
                  <a:pt x="22987" y="1511905"/>
                </a:lnTo>
                <a:lnTo>
                  <a:pt x="8636" y="1446388"/>
                </a:lnTo>
                <a:lnTo>
                  <a:pt x="1397" y="1379422"/>
                </a:lnTo>
                <a:lnTo>
                  <a:pt x="635" y="1346314"/>
                </a:lnTo>
                <a:lnTo>
                  <a:pt x="0" y="1345590"/>
                </a:lnTo>
                <a:lnTo>
                  <a:pt x="635" y="1345590"/>
                </a:lnTo>
                <a:lnTo>
                  <a:pt x="1397" y="1312470"/>
                </a:lnTo>
                <a:lnTo>
                  <a:pt x="4318" y="1278638"/>
                </a:lnTo>
                <a:lnTo>
                  <a:pt x="14351" y="1212396"/>
                </a:lnTo>
                <a:lnTo>
                  <a:pt x="31623" y="1147603"/>
                </a:lnTo>
                <a:lnTo>
                  <a:pt x="56135" y="1085679"/>
                </a:lnTo>
                <a:lnTo>
                  <a:pt x="86362" y="1025927"/>
                </a:lnTo>
                <a:lnTo>
                  <a:pt x="123066" y="969769"/>
                </a:lnTo>
                <a:lnTo>
                  <a:pt x="164850" y="917218"/>
                </a:lnTo>
                <a:lnTo>
                  <a:pt x="212350" y="870420"/>
                </a:lnTo>
                <a:lnTo>
                  <a:pt x="264167" y="827940"/>
                </a:lnTo>
                <a:lnTo>
                  <a:pt x="320303" y="791225"/>
                </a:lnTo>
                <a:lnTo>
                  <a:pt x="380122" y="760987"/>
                </a:lnTo>
                <a:lnTo>
                  <a:pt x="442735" y="737226"/>
                </a:lnTo>
                <a:lnTo>
                  <a:pt x="506872" y="719954"/>
                </a:lnTo>
                <a:lnTo>
                  <a:pt x="573041" y="709147"/>
                </a:lnTo>
                <a:lnTo>
                  <a:pt x="639972" y="705553"/>
                </a:lnTo>
                <a:lnTo>
                  <a:pt x="1208841" y="705553"/>
                </a:lnTo>
              </a:path>
            </a:pathLst>
          </a:custGeom>
          <a:ln w="18719">
            <a:solidFill>
              <a:srgbClr val="1C365F"/>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1621536" y="1002792"/>
            <a:ext cx="13014960" cy="1249679"/>
          </a:xfrm>
          <a:prstGeom prst="rect">
            <a:avLst/>
          </a:prstGeom>
        </p:spPr>
      </p:pic>
      <p:pic>
        <p:nvPicPr>
          <p:cNvPr id="1026" name="Picture 2">
            <a:extLst>
              <a:ext uri="{FF2B5EF4-FFF2-40B4-BE49-F238E27FC236}">
                <a16:creationId xmlns="" xmlns:a16="http://schemas.microsoft.com/office/drawing/2014/main" id="{D2BED80A-46C6-F379-9076-2F831A30A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442" y="2993113"/>
            <a:ext cx="6332055" cy="63320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5B4A3058-3B3F-7BA6-1B77-3D6501970AB9}"/>
              </a:ext>
            </a:extLst>
          </p:cNvPr>
          <p:cNvSpPr txBox="1"/>
          <p:nvPr/>
        </p:nvSpPr>
        <p:spPr>
          <a:xfrm>
            <a:off x="518662" y="3823331"/>
            <a:ext cx="9750176" cy="4154984"/>
          </a:xfrm>
          <a:prstGeom prst="rect">
            <a:avLst/>
          </a:prstGeom>
          <a:noFill/>
        </p:spPr>
        <p:txBody>
          <a:bodyPr wrap="square" rtlCol="0">
            <a:spAutoFit/>
          </a:bodyPr>
          <a:lstStyle/>
          <a:p>
            <a:r>
              <a:rPr lang="en-US" sz="4400" dirty="0"/>
              <a:t>Smart automation offers numerous benefits, including increased productivity, reduced errors, and enhanced scalability. It also frees up employees to focus on more strategic and creative tasks, leading to improved job satisfaction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0CBBC1B3-8F8B-F62A-67A5-5A50A72F3177}"/>
              </a:ext>
            </a:extLst>
          </p:cNvPr>
          <p:cNvSpPr>
            <a:spLocks noGrp="1"/>
          </p:cNvSpPr>
          <p:nvPr>
            <p:ph type="ctrTitle"/>
          </p:nvPr>
        </p:nvSpPr>
        <p:spPr>
          <a:xfrm>
            <a:off x="1987550" y="1187451"/>
            <a:ext cx="14940597" cy="1354217"/>
          </a:xfrm>
        </p:spPr>
        <p:txBody>
          <a:bodyPr/>
          <a:lstStyle/>
          <a:p>
            <a:r>
              <a:rPr lang="en-US" sz="8800" b="0" dirty="0"/>
              <a:t>Technology Stacks</a:t>
            </a:r>
          </a:p>
        </p:txBody>
      </p:sp>
      <p:sp>
        <p:nvSpPr>
          <p:cNvPr id="8" name="Subtitle 7">
            <a:extLst>
              <a:ext uri="{FF2B5EF4-FFF2-40B4-BE49-F238E27FC236}">
                <a16:creationId xmlns="" xmlns:a16="http://schemas.microsoft.com/office/drawing/2014/main" id="{475ABE59-9760-F831-175A-D92A6429CA15}"/>
              </a:ext>
            </a:extLst>
          </p:cNvPr>
          <p:cNvSpPr>
            <a:spLocks noGrp="1"/>
          </p:cNvSpPr>
          <p:nvPr>
            <p:ph type="subTitle" idx="4"/>
          </p:nvPr>
        </p:nvSpPr>
        <p:spPr>
          <a:xfrm>
            <a:off x="1987550" y="3930650"/>
            <a:ext cx="12810490" cy="4953000"/>
          </a:xfrm>
        </p:spPr>
        <p:txBody>
          <a:bodyPr/>
          <a:lstStyle/>
          <a:p>
            <a:pPr marL="571500" indent="-571500">
              <a:buFont typeface="Arial" panose="020B0604020202020204" pitchFamily="34" charset="0"/>
              <a:buChar char="•"/>
            </a:pPr>
            <a:r>
              <a:rPr lang="en-IN" sz="4000" dirty="0"/>
              <a:t>Microcontroller</a:t>
            </a:r>
          </a:p>
          <a:p>
            <a:pPr marL="571500" indent="-571500">
              <a:buFont typeface="Arial" panose="020B0604020202020204" pitchFamily="34" charset="0"/>
              <a:buChar char="•"/>
            </a:pPr>
            <a:r>
              <a:rPr lang="en-IN" sz="4000" dirty="0"/>
              <a:t>Cloud Services</a:t>
            </a:r>
          </a:p>
          <a:p>
            <a:pPr marL="571500" indent="-571500">
              <a:buFont typeface="Arial" panose="020B0604020202020204" pitchFamily="34" charset="0"/>
              <a:buChar char="•"/>
            </a:pPr>
            <a:r>
              <a:rPr lang="en-IN" sz="4000" dirty="0"/>
              <a:t>IoT Application</a:t>
            </a:r>
          </a:p>
          <a:p>
            <a:pPr marL="571500" indent="-571500">
              <a:buFont typeface="Arial" panose="020B0604020202020204" pitchFamily="34" charset="0"/>
              <a:buChar char="•"/>
            </a:pPr>
            <a:r>
              <a:rPr lang="en-IN" sz="4000" dirty="0"/>
              <a:t>Application programming interface (API’s)</a:t>
            </a:r>
          </a:p>
          <a:p>
            <a:pPr marL="571500" indent="-571500">
              <a:buFont typeface="Arial" panose="020B0604020202020204" pitchFamily="34" charset="0"/>
              <a:buChar char="•"/>
            </a:pPr>
            <a:r>
              <a:rPr lang="en-IN" sz="4000" dirty="0"/>
              <a:t>Relays</a:t>
            </a:r>
          </a:p>
          <a:p>
            <a:pPr marL="571500" indent="-571500">
              <a:buFont typeface="Arial" panose="020B0604020202020204" pitchFamily="34" charset="0"/>
              <a:buChar char="•"/>
            </a:pPr>
            <a:r>
              <a:rPr lang="en-IN" sz="4000" dirty="0"/>
              <a:t>Sensors</a:t>
            </a:r>
          </a:p>
          <a:p>
            <a:endParaRPr lang="en-US" dirty="0"/>
          </a:p>
        </p:txBody>
      </p:sp>
    </p:spTree>
    <p:extLst>
      <p:ext uri="{BB962C8B-B14F-4D97-AF65-F5344CB8AC3E}">
        <p14:creationId xmlns:p14="http://schemas.microsoft.com/office/powerpoint/2010/main" val="562996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57527" y="9627119"/>
            <a:ext cx="276860" cy="277495"/>
          </a:xfrm>
          <a:custGeom>
            <a:avLst/>
            <a:gdLst/>
            <a:ahLst/>
            <a:cxnLst/>
            <a:rect l="l" t="t" r="r" b="b"/>
            <a:pathLst>
              <a:path w="276860" h="277495">
                <a:moveTo>
                  <a:pt x="136779" y="0"/>
                </a:moveTo>
                <a:lnTo>
                  <a:pt x="0" y="139640"/>
                </a:lnTo>
                <a:lnTo>
                  <a:pt x="69837" y="208741"/>
                </a:lnTo>
                <a:lnTo>
                  <a:pt x="139661" y="277117"/>
                </a:lnTo>
                <a:lnTo>
                  <a:pt x="276453" y="136762"/>
                </a:lnTo>
                <a:lnTo>
                  <a:pt x="136779" y="0"/>
                </a:lnTo>
                <a:close/>
              </a:path>
            </a:pathLst>
          </a:custGeom>
          <a:solidFill>
            <a:srgbClr val="669CD3"/>
          </a:solidFill>
        </p:spPr>
        <p:txBody>
          <a:bodyPr wrap="square" lIns="0" tIns="0" rIns="0" bIns="0" rtlCol="0"/>
          <a:lstStyle/>
          <a:p>
            <a:endParaRPr/>
          </a:p>
        </p:txBody>
      </p:sp>
      <p:sp>
        <p:nvSpPr>
          <p:cNvPr id="3" name="object 3"/>
          <p:cNvSpPr/>
          <p:nvPr/>
        </p:nvSpPr>
        <p:spPr>
          <a:xfrm>
            <a:off x="1360030" y="9627119"/>
            <a:ext cx="276860" cy="277495"/>
          </a:xfrm>
          <a:custGeom>
            <a:avLst/>
            <a:gdLst/>
            <a:ahLst/>
            <a:cxnLst/>
            <a:rect l="l" t="t" r="r" b="b"/>
            <a:pathLst>
              <a:path w="276860" h="277495">
                <a:moveTo>
                  <a:pt x="136791" y="0"/>
                </a:moveTo>
                <a:lnTo>
                  <a:pt x="0" y="139640"/>
                </a:lnTo>
                <a:lnTo>
                  <a:pt x="69837" y="208741"/>
                </a:lnTo>
                <a:lnTo>
                  <a:pt x="139674" y="277117"/>
                </a:lnTo>
                <a:lnTo>
                  <a:pt x="276466" y="136762"/>
                </a:lnTo>
                <a:lnTo>
                  <a:pt x="136791" y="0"/>
                </a:lnTo>
                <a:close/>
              </a:path>
            </a:pathLst>
          </a:custGeom>
          <a:solidFill>
            <a:srgbClr val="669CD3"/>
          </a:solidFill>
        </p:spPr>
        <p:txBody>
          <a:bodyPr wrap="square" lIns="0" tIns="0" rIns="0" bIns="0" rtlCol="0"/>
          <a:lstStyle/>
          <a:p>
            <a:endParaRPr/>
          </a:p>
        </p:txBody>
      </p:sp>
      <p:sp>
        <p:nvSpPr>
          <p:cNvPr id="4" name="object 4"/>
          <p:cNvSpPr/>
          <p:nvPr/>
        </p:nvSpPr>
        <p:spPr>
          <a:xfrm>
            <a:off x="863253" y="9627119"/>
            <a:ext cx="276860" cy="277495"/>
          </a:xfrm>
          <a:custGeom>
            <a:avLst/>
            <a:gdLst/>
            <a:ahLst/>
            <a:cxnLst/>
            <a:rect l="l" t="t" r="r" b="b"/>
            <a:pathLst>
              <a:path w="276859" h="277495">
                <a:moveTo>
                  <a:pt x="136792" y="0"/>
                </a:moveTo>
                <a:lnTo>
                  <a:pt x="0" y="139640"/>
                </a:lnTo>
                <a:lnTo>
                  <a:pt x="69834" y="208741"/>
                </a:lnTo>
                <a:lnTo>
                  <a:pt x="139674" y="277117"/>
                </a:lnTo>
                <a:lnTo>
                  <a:pt x="276467" y="136762"/>
                </a:lnTo>
                <a:lnTo>
                  <a:pt x="136792" y="0"/>
                </a:lnTo>
                <a:close/>
              </a:path>
            </a:pathLst>
          </a:custGeom>
          <a:solidFill>
            <a:srgbClr val="669CD3"/>
          </a:solidFill>
        </p:spPr>
        <p:txBody>
          <a:bodyPr wrap="square" lIns="0" tIns="0" rIns="0" bIns="0" rtlCol="0"/>
          <a:lstStyle/>
          <a:p>
            <a:endParaRPr/>
          </a:p>
        </p:txBody>
      </p:sp>
      <p:sp>
        <p:nvSpPr>
          <p:cNvPr id="5" name="object 5"/>
          <p:cNvSpPr/>
          <p:nvPr/>
        </p:nvSpPr>
        <p:spPr>
          <a:xfrm>
            <a:off x="365760" y="9627119"/>
            <a:ext cx="276860" cy="277495"/>
          </a:xfrm>
          <a:custGeom>
            <a:avLst/>
            <a:gdLst/>
            <a:ahLst/>
            <a:cxnLst/>
            <a:rect l="l" t="t" r="r" b="b"/>
            <a:pathLst>
              <a:path w="276859" h="277495">
                <a:moveTo>
                  <a:pt x="136792" y="0"/>
                </a:moveTo>
                <a:lnTo>
                  <a:pt x="0" y="139640"/>
                </a:lnTo>
                <a:lnTo>
                  <a:pt x="69834" y="208741"/>
                </a:lnTo>
                <a:lnTo>
                  <a:pt x="139670" y="277117"/>
                </a:lnTo>
                <a:lnTo>
                  <a:pt x="276463" y="136762"/>
                </a:lnTo>
                <a:lnTo>
                  <a:pt x="136792" y="0"/>
                </a:lnTo>
                <a:close/>
              </a:path>
            </a:pathLst>
          </a:custGeom>
          <a:solidFill>
            <a:srgbClr val="669CD3"/>
          </a:solidFill>
        </p:spPr>
        <p:txBody>
          <a:bodyPr wrap="square" lIns="0" tIns="0" rIns="0" bIns="0" rtlCol="0"/>
          <a:lstStyle/>
          <a:p>
            <a:endParaRPr/>
          </a:p>
        </p:txBody>
      </p:sp>
      <p:sp>
        <p:nvSpPr>
          <p:cNvPr id="6" name="object 6"/>
          <p:cNvSpPr/>
          <p:nvPr/>
        </p:nvSpPr>
        <p:spPr>
          <a:xfrm>
            <a:off x="0" y="0"/>
            <a:ext cx="1139190" cy="1254760"/>
          </a:xfrm>
          <a:custGeom>
            <a:avLst/>
            <a:gdLst/>
            <a:ahLst/>
            <a:cxnLst/>
            <a:rect l="l" t="t" r="r" b="b"/>
            <a:pathLst>
              <a:path w="1139190" h="1254760">
                <a:moveTo>
                  <a:pt x="1138858" y="0"/>
                </a:moveTo>
                <a:lnTo>
                  <a:pt x="0" y="0"/>
                </a:lnTo>
                <a:lnTo>
                  <a:pt x="0" y="1254350"/>
                </a:lnTo>
                <a:lnTo>
                  <a:pt x="67672" y="1245577"/>
                </a:lnTo>
                <a:lnTo>
                  <a:pt x="133196" y="1233347"/>
                </a:lnTo>
                <a:lnTo>
                  <a:pt x="197271" y="1218221"/>
                </a:lnTo>
                <a:lnTo>
                  <a:pt x="261352" y="1199501"/>
                </a:lnTo>
                <a:lnTo>
                  <a:pt x="323993" y="1177175"/>
                </a:lnTo>
                <a:lnTo>
                  <a:pt x="385192" y="1151978"/>
                </a:lnTo>
                <a:lnTo>
                  <a:pt x="445670" y="1123174"/>
                </a:lnTo>
                <a:lnTo>
                  <a:pt x="503991" y="1091500"/>
                </a:lnTo>
                <a:lnTo>
                  <a:pt x="560153" y="1056944"/>
                </a:lnTo>
                <a:lnTo>
                  <a:pt x="615593" y="1018780"/>
                </a:lnTo>
                <a:lnTo>
                  <a:pt x="668153" y="978458"/>
                </a:lnTo>
                <a:lnTo>
                  <a:pt x="718552" y="935265"/>
                </a:lnTo>
                <a:lnTo>
                  <a:pt x="766791" y="889901"/>
                </a:lnTo>
                <a:lnTo>
                  <a:pt x="812869" y="841666"/>
                </a:lnTo>
                <a:lnTo>
                  <a:pt x="856068" y="791260"/>
                </a:lnTo>
                <a:lnTo>
                  <a:pt x="896391" y="737983"/>
                </a:lnTo>
                <a:lnTo>
                  <a:pt x="933832" y="683259"/>
                </a:lnTo>
                <a:lnTo>
                  <a:pt x="968390" y="627099"/>
                </a:lnTo>
                <a:lnTo>
                  <a:pt x="1000070" y="568070"/>
                </a:lnTo>
                <a:lnTo>
                  <a:pt x="1028868" y="508304"/>
                </a:lnTo>
                <a:lnTo>
                  <a:pt x="1054789" y="447102"/>
                </a:lnTo>
                <a:lnTo>
                  <a:pt x="1076389" y="384466"/>
                </a:lnTo>
                <a:lnTo>
                  <a:pt x="1095830" y="320394"/>
                </a:lnTo>
                <a:lnTo>
                  <a:pt x="1110952" y="256310"/>
                </a:lnTo>
                <a:lnTo>
                  <a:pt x="1123190" y="190791"/>
                </a:lnTo>
                <a:lnTo>
                  <a:pt x="1131827" y="124548"/>
                </a:lnTo>
                <a:lnTo>
                  <a:pt x="1137587" y="58304"/>
                </a:lnTo>
                <a:lnTo>
                  <a:pt x="1138858" y="0"/>
                </a:lnTo>
                <a:close/>
              </a:path>
            </a:pathLst>
          </a:custGeom>
          <a:solidFill>
            <a:srgbClr val="669CD3"/>
          </a:solidFill>
        </p:spPr>
        <p:txBody>
          <a:bodyPr wrap="square" lIns="0" tIns="0" rIns="0" bIns="0" rtlCol="0"/>
          <a:lstStyle/>
          <a:p>
            <a:endParaRPr/>
          </a:p>
        </p:txBody>
      </p:sp>
      <p:grpSp>
        <p:nvGrpSpPr>
          <p:cNvPr id="7" name="object 7"/>
          <p:cNvGrpSpPr/>
          <p:nvPr/>
        </p:nvGrpSpPr>
        <p:grpSpPr>
          <a:xfrm>
            <a:off x="17046702" y="7756562"/>
            <a:ext cx="1279525" cy="2530475"/>
            <a:chOff x="17046702" y="7756562"/>
            <a:chExt cx="1279525" cy="2530475"/>
          </a:xfrm>
        </p:grpSpPr>
        <p:sp>
          <p:nvSpPr>
            <p:cNvPr id="8" name="object 8"/>
            <p:cNvSpPr/>
            <p:nvPr/>
          </p:nvSpPr>
          <p:spPr>
            <a:xfrm>
              <a:off x="17046702" y="8603053"/>
              <a:ext cx="1241425" cy="1684020"/>
            </a:xfrm>
            <a:custGeom>
              <a:avLst/>
              <a:gdLst/>
              <a:ahLst/>
              <a:cxnLst/>
              <a:rect l="l" t="t" r="r" b="b"/>
              <a:pathLst>
                <a:path w="1241425" h="1684020">
                  <a:moveTo>
                    <a:pt x="1241296" y="0"/>
                  </a:moveTo>
                  <a:lnTo>
                    <a:pt x="1174467" y="3078"/>
                  </a:lnTo>
                  <a:lnTo>
                    <a:pt x="1126666" y="7588"/>
                  </a:lnTo>
                  <a:lnTo>
                    <a:pt x="1079395" y="13845"/>
                  </a:lnTo>
                  <a:lnTo>
                    <a:pt x="1032685" y="21817"/>
                  </a:lnTo>
                  <a:lnTo>
                    <a:pt x="986571" y="31469"/>
                  </a:lnTo>
                  <a:lnTo>
                    <a:pt x="941085" y="42769"/>
                  </a:lnTo>
                  <a:lnTo>
                    <a:pt x="896260" y="55685"/>
                  </a:lnTo>
                  <a:lnTo>
                    <a:pt x="852128" y="70182"/>
                  </a:lnTo>
                  <a:lnTo>
                    <a:pt x="808724" y="86230"/>
                  </a:lnTo>
                  <a:lnTo>
                    <a:pt x="766080" y="103794"/>
                  </a:lnTo>
                  <a:lnTo>
                    <a:pt x="724229" y="122841"/>
                  </a:lnTo>
                  <a:lnTo>
                    <a:pt x="683203" y="143339"/>
                  </a:lnTo>
                  <a:lnTo>
                    <a:pt x="643037" y="165254"/>
                  </a:lnTo>
                  <a:lnTo>
                    <a:pt x="603762" y="188555"/>
                  </a:lnTo>
                  <a:lnTo>
                    <a:pt x="565412" y="213207"/>
                  </a:lnTo>
                  <a:lnTo>
                    <a:pt x="528019" y="239178"/>
                  </a:lnTo>
                  <a:lnTo>
                    <a:pt x="491618" y="266435"/>
                  </a:lnTo>
                  <a:lnTo>
                    <a:pt x="456240" y="294946"/>
                  </a:lnTo>
                  <a:lnTo>
                    <a:pt x="421919" y="324676"/>
                  </a:lnTo>
                  <a:lnTo>
                    <a:pt x="388687" y="355594"/>
                  </a:lnTo>
                  <a:lnTo>
                    <a:pt x="356578" y="387665"/>
                  </a:lnTo>
                  <a:lnTo>
                    <a:pt x="325625" y="420859"/>
                  </a:lnTo>
                  <a:lnTo>
                    <a:pt x="295860" y="455140"/>
                  </a:lnTo>
                  <a:lnTo>
                    <a:pt x="267317" y="490477"/>
                  </a:lnTo>
                  <a:lnTo>
                    <a:pt x="240028" y="526837"/>
                  </a:lnTo>
                  <a:lnTo>
                    <a:pt x="214027" y="564187"/>
                  </a:lnTo>
                  <a:lnTo>
                    <a:pt x="189346" y="602493"/>
                  </a:lnTo>
                  <a:lnTo>
                    <a:pt x="166018" y="641723"/>
                  </a:lnTo>
                  <a:lnTo>
                    <a:pt x="144077" y="681843"/>
                  </a:lnTo>
                  <a:lnTo>
                    <a:pt x="123555" y="722822"/>
                  </a:lnTo>
                  <a:lnTo>
                    <a:pt x="104485" y="764626"/>
                  </a:lnTo>
                  <a:lnTo>
                    <a:pt x="86901" y="807222"/>
                  </a:lnTo>
                  <a:lnTo>
                    <a:pt x="70835" y="850577"/>
                  </a:lnTo>
                  <a:lnTo>
                    <a:pt x="56320" y="894658"/>
                  </a:lnTo>
                  <a:lnTo>
                    <a:pt x="43389" y="939433"/>
                  </a:lnTo>
                  <a:lnTo>
                    <a:pt x="32075" y="984868"/>
                  </a:lnTo>
                  <a:lnTo>
                    <a:pt x="22412" y="1030930"/>
                  </a:lnTo>
                  <a:lnTo>
                    <a:pt x="14431" y="1077587"/>
                  </a:lnTo>
                  <a:lnTo>
                    <a:pt x="8167" y="1124806"/>
                  </a:lnTo>
                  <a:lnTo>
                    <a:pt x="3651" y="1172553"/>
                  </a:lnTo>
                  <a:lnTo>
                    <a:pt x="918" y="1220796"/>
                  </a:lnTo>
                  <a:lnTo>
                    <a:pt x="0" y="1269502"/>
                  </a:lnTo>
                  <a:lnTo>
                    <a:pt x="918" y="1318209"/>
                  </a:lnTo>
                  <a:lnTo>
                    <a:pt x="3651" y="1366455"/>
                  </a:lnTo>
                  <a:lnTo>
                    <a:pt x="8167" y="1414208"/>
                  </a:lnTo>
                  <a:lnTo>
                    <a:pt x="14431" y="1461433"/>
                  </a:lnTo>
                  <a:lnTo>
                    <a:pt x="22412" y="1508100"/>
                  </a:lnTo>
                  <a:lnTo>
                    <a:pt x="32075" y="1554173"/>
                  </a:lnTo>
                  <a:lnTo>
                    <a:pt x="43389" y="1599621"/>
                  </a:lnTo>
                  <a:lnTo>
                    <a:pt x="56320" y="1644410"/>
                  </a:lnTo>
                  <a:lnTo>
                    <a:pt x="69333" y="1683944"/>
                  </a:lnTo>
                  <a:lnTo>
                    <a:pt x="1241296" y="1683944"/>
                  </a:lnTo>
                  <a:lnTo>
                    <a:pt x="1241296" y="0"/>
                  </a:lnTo>
                  <a:close/>
                </a:path>
              </a:pathLst>
            </a:custGeom>
            <a:solidFill>
              <a:srgbClr val="2F5FAA"/>
            </a:solidFill>
          </p:spPr>
          <p:txBody>
            <a:bodyPr wrap="square" lIns="0" tIns="0" rIns="0" bIns="0" rtlCol="0"/>
            <a:lstStyle/>
            <a:p>
              <a:endParaRPr/>
            </a:p>
          </p:txBody>
        </p:sp>
        <p:sp>
          <p:nvSpPr>
            <p:cNvPr id="9" name="object 9"/>
            <p:cNvSpPr/>
            <p:nvPr/>
          </p:nvSpPr>
          <p:spPr>
            <a:xfrm>
              <a:off x="17516172" y="7794716"/>
              <a:ext cx="772160" cy="1281430"/>
            </a:xfrm>
            <a:custGeom>
              <a:avLst/>
              <a:gdLst/>
              <a:ahLst/>
              <a:cxnLst/>
              <a:rect l="l" t="t" r="r" b="b"/>
              <a:pathLst>
                <a:path w="772159" h="1281429">
                  <a:moveTo>
                    <a:pt x="0" y="1280842"/>
                  </a:moveTo>
                  <a:lnTo>
                    <a:pt x="1396" y="0"/>
                  </a:lnTo>
                </a:path>
                <a:path w="772159" h="1281429">
                  <a:moveTo>
                    <a:pt x="0" y="645827"/>
                  </a:moveTo>
                  <a:lnTo>
                    <a:pt x="771726" y="711"/>
                  </a:lnTo>
                </a:path>
                <a:path w="772159" h="1281429">
                  <a:moveTo>
                    <a:pt x="0" y="632859"/>
                  </a:moveTo>
                  <a:lnTo>
                    <a:pt x="770202" y="1280842"/>
                  </a:lnTo>
                </a:path>
                <a:path w="772159" h="1281429">
                  <a:moveTo>
                    <a:pt x="7873" y="637902"/>
                  </a:moveTo>
                  <a:lnTo>
                    <a:pt x="771726" y="636454"/>
                  </a:lnTo>
                </a:path>
              </a:pathLst>
            </a:custGeom>
            <a:ln w="76312">
              <a:solidFill>
                <a:srgbClr val="99D5F0"/>
              </a:solidFill>
            </a:ln>
          </p:spPr>
          <p:txBody>
            <a:bodyPr wrap="square" lIns="0" tIns="0" rIns="0" bIns="0" rtlCol="0"/>
            <a:lstStyle/>
            <a:p>
              <a:endParaRPr/>
            </a:p>
          </p:txBody>
        </p:sp>
      </p:grpSp>
      <p:sp>
        <p:nvSpPr>
          <p:cNvPr id="10" name="object 10"/>
          <p:cNvSpPr/>
          <p:nvPr/>
        </p:nvSpPr>
        <p:spPr>
          <a:xfrm>
            <a:off x="17079217" y="0"/>
            <a:ext cx="1209040" cy="1986914"/>
          </a:xfrm>
          <a:custGeom>
            <a:avLst/>
            <a:gdLst/>
            <a:ahLst/>
            <a:cxnLst/>
            <a:rect l="l" t="t" r="r" b="b"/>
            <a:pathLst>
              <a:path w="1209040" h="1986914">
                <a:moveTo>
                  <a:pt x="1208841" y="1230246"/>
                </a:moveTo>
                <a:lnTo>
                  <a:pt x="640734" y="1230392"/>
                </a:lnTo>
                <a:lnTo>
                  <a:pt x="640734" y="1229681"/>
                </a:lnTo>
                <a:lnTo>
                  <a:pt x="607586" y="1228957"/>
                </a:lnTo>
                <a:lnTo>
                  <a:pt x="540655" y="1221756"/>
                </a:lnTo>
                <a:lnTo>
                  <a:pt x="475121" y="1208079"/>
                </a:lnTo>
                <a:lnTo>
                  <a:pt x="411746" y="1187200"/>
                </a:lnTo>
                <a:lnTo>
                  <a:pt x="350657" y="1159845"/>
                </a:lnTo>
                <a:lnTo>
                  <a:pt x="292235" y="1126725"/>
                </a:lnTo>
                <a:lnTo>
                  <a:pt x="238259" y="1087127"/>
                </a:lnTo>
                <a:lnTo>
                  <a:pt x="188600" y="1042488"/>
                </a:lnTo>
                <a:lnTo>
                  <a:pt x="143260" y="992807"/>
                </a:lnTo>
                <a:lnTo>
                  <a:pt x="104397" y="938820"/>
                </a:lnTo>
                <a:lnTo>
                  <a:pt x="70487" y="880504"/>
                </a:lnTo>
                <a:lnTo>
                  <a:pt x="43181" y="819304"/>
                </a:lnTo>
                <a:lnTo>
                  <a:pt x="22987" y="755945"/>
                </a:lnTo>
                <a:lnTo>
                  <a:pt x="8636" y="690428"/>
                </a:lnTo>
                <a:lnTo>
                  <a:pt x="1397" y="623475"/>
                </a:lnTo>
                <a:lnTo>
                  <a:pt x="635" y="590355"/>
                </a:lnTo>
                <a:lnTo>
                  <a:pt x="0" y="589643"/>
                </a:lnTo>
                <a:lnTo>
                  <a:pt x="635" y="589643"/>
                </a:lnTo>
                <a:lnTo>
                  <a:pt x="1397" y="556523"/>
                </a:lnTo>
                <a:lnTo>
                  <a:pt x="4318" y="522678"/>
                </a:lnTo>
                <a:lnTo>
                  <a:pt x="14351" y="456449"/>
                </a:lnTo>
                <a:lnTo>
                  <a:pt x="31623" y="391656"/>
                </a:lnTo>
                <a:lnTo>
                  <a:pt x="56135" y="329732"/>
                </a:lnTo>
                <a:lnTo>
                  <a:pt x="86362" y="269980"/>
                </a:lnTo>
                <a:lnTo>
                  <a:pt x="123066" y="213822"/>
                </a:lnTo>
                <a:lnTo>
                  <a:pt x="164850" y="161271"/>
                </a:lnTo>
                <a:lnTo>
                  <a:pt x="212350" y="114473"/>
                </a:lnTo>
                <a:lnTo>
                  <a:pt x="264167" y="71993"/>
                </a:lnTo>
                <a:lnTo>
                  <a:pt x="320303" y="35278"/>
                </a:lnTo>
                <a:lnTo>
                  <a:pt x="380122" y="5040"/>
                </a:lnTo>
                <a:lnTo>
                  <a:pt x="392169" y="0"/>
                </a:lnTo>
              </a:path>
              <a:path w="1209040" h="1986914">
                <a:moveTo>
                  <a:pt x="1208841" y="1986203"/>
                </a:moveTo>
                <a:lnTo>
                  <a:pt x="640734" y="1986352"/>
                </a:lnTo>
                <a:lnTo>
                  <a:pt x="640734" y="1985628"/>
                </a:lnTo>
                <a:lnTo>
                  <a:pt x="607586" y="1984904"/>
                </a:lnTo>
                <a:lnTo>
                  <a:pt x="540655" y="1977703"/>
                </a:lnTo>
                <a:lnTo>
                  <a:pt x="475121" y="1964026"/>
                </a:lnTo>
                <a:lnTo>
                  <a:pt x="411746" y="1943147"/>
                </a:lnTo>
                <a:lnTo>
                  <a:pt x="350657" y="1915792"/>
                </a:lnTo>
                <a:lnTo>
                  <a:pt x="292235" y="1882672"/>
                </a:lnTo>
                <a:lnTo>
                  <a:pt x="238259" y="1843074"/>
                </a:lnTo>
                <a:lnTo>
                  <a:pt x="188600" y="1798435"/>
                </a:lnTo>
                <a:lnTo>
                  <a:pt x="143260" y="1748766"/>
                </a:lnTo>
                <a:lnTo>
                  <a:pt x="104397" y="1694768"/>
                </a:lnTo>
                <a:lnTo>
                  <a:pt x="70487" y="1636451"/>
                </a:lnTo>
                <a:lnTo>
                  <a:pt x="43181" y="1575251"/>
                </a:lnTo>
                <a:lnTo>
                  <a:pt x="22987" y="1511905"/>
                </a:lnTo>
                <a:lnTo>
                  <a:pt x="8636" y="1446375"/>
                </a:lnTo>
                <a:lnTo>
                  <a:pt x="1397" y="1379422"/>
                </a:lnTo>
                <a:lnTo>
                  <a:pt x="635" y="1346314"/>
                </a:lnTo>
                <a:lnTo>
                  <a:pt x="0" y="1345590"/>
                </a:lnTo>
                <a:lnTo>
                  <a:pt x="635" y="1345590"/>
                </a:lnTo>
                <a:lnTo>
                  <a:pt x="1397" y="1312470"/>
                </a:lnTo>
                <a:lnTo>
                  <a:pt x="4318" y="1278625"/>
                </a:lnTo>
                <a:lnTo>
                  <a:pt x="14351" y="1212396"/>
                </a:lnTo>
                <a:lnTo>
                  <a:pt x="31623" y="1147603"/>
                </a:lnTo>
                <a:lnTo>
                  <a:pt x="56135" y="1085679"/>
                </a:lnTo>
                <a:lnTo>
                  <a:pt x="86362" y="1025927"/>
                </a:lnTo>
                <a:lnTo>
                  <a:pt x="123066" y="969770"/>
                </a:lnTo>
                <a:lnTo>
                  <a:pt x="164850" y="917218"/>
                </a:lnTo>
                <a:lnTo>
                  <a:pt x="212350" y="870420"/>
                </a:lnTo>
                <a:lnTo>
                  <a:pt x="264167" y="827940"/>
                </a:lnTo>
                <a:lnTo>
                  <a:pt x="320303" y="791225"/>
                </a:lnTo>
                <a:lnTo>
                  <a:pt x="380122" y="760987"/>
                </a:lnTo>
                <a:lnTo>
                  <a:pt x="442735" y="737226"/>
                </a:lnTo>
                <a:lnTo>
                  <a:pt x="506872" y="719955"/>
                </a:lnTo>
                <a:lnTo>
                  <a:pt x="573041" y="709147"/>
                </a:lnTo>
                <a:lnTo>
                  <a:pt x="639972" y="705553"/>
                </a:lnTo>
                <a:lnTo>
                  <a:pt x="1208841" y="705553"/>
                </a:lnTo>
              </a:path>
            </a:pathLst>
          </a:custGeom>
          <a:ln w="18719">
            <a:solidFill>
              <a:srgbClr val="1C365F"/>
            </a:solidFill>
          </a:ln>
        </p:spPr>
        <p:txBody>
          <a:bodyPr wrap="square" lIns="0" tIns="0" rIns="0" bIns="0" rtlCol="0"/>
          <a:lstStyle/>
          <a:p>
            <a:endParaRPr/>
          </a:p>
        </p:txBody>
      </p:sp>
      <p:grpSp>
        <p:nvGrpSpPr>
          <p:cNvPr id="11" name="object 11"/>
          <p:cNvGrpSpPr/>
          <p:nvPr/>
        </p:nvGrpSpPr>
        <p:grpSpPr>
          <a:xfrm>
            <a:off x="1484375" y="1002792"/>
            <a:ext cx="14843760" cy="8409940"/>
            <a:chOff x="1484375" y="1002792"/>
            <a:chExt cx="14843760" cy="8409940"/>
          </a:xfrm>
        </p:grpSpPr>
        <p:pic>
          <p:nvPicPr>
            <p:cNvPr id="12" name="object 12"/>
            <p:cNvPicPr/>
            <p:nvPr/>
          </p:nvPicPr>
          <p:blipFill>
            <a:blip r:embed="rId2" cstate="print"/>
            <a:stretch>
              <a:fillRect/>
            </a:stretch>
          </p:blipFill>
          <p:spPr>
            <a:xfrm>
              <a:off x="1621535" y="1002792"/>
              <a:ext cx="13938504" cy="1487424"/>
            </a:xfrm>
            <a:prstGeom prst="rect">
              <a:avLst/>
            </a:prstGeom>
          </p:spPr>
        </p:pic>
        <p:pic>
          <p:nvPicPr>
            <p:cNvPr id="13" name="object 13"/>
            <p:cNvPicPr/>
            <p:nvPr/>
          </p:nvPicPr>
          <p:blipFill>
            <a:blip r:embed="rId3" cstate="print"/>
            <a:stretch>
              <a:fillRect/>
            </a:stretch>
          </p:blipFill>
          <p:spPr>
            <a:xfrm>
              <a:off x="1484375" y="2484120"/>
              <a:ext cx="14843759" cy="6928104"/>
            </a:xfrm>
            <a:prstGeom prst="rect">
              <a:avLst/>
            </a:prstGeom>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home-automation-ppt-9-638.jpg">
            <a:extLst>
              <a:ext uri="{FF2B5EF4-FFF2-40B4-BE49-F238E27FC236}">
                <a16:creationId xmlns="" xmlns:a16="http://schemas.microsoft.com/office/drawing/2014/main" id="{1206CA9E-5559-DAA9-E7A6-0D0ECEC611AF}"/>
              </a:ext>
            </a:extLst>
          </p:cNvPr>
          <p:cNvPicPr>
            <a:picLocks noChangeAspect="1"/>
          </p:cNvPicPr>
          <p:nvPr/>
        </p:nvPicPr>
        <p:blipFill>
          <a:blip r:embed="rId2"/>
          <a:stretch>
            <a:fillRect/>
          </a:stretch>
        </p:blipFill>
        <p:spPr>
          <a:xfrm>
            <a:off x="2292350" y="399677"/>
            <a:ext cx="12886608" cy="9500346"/>
          </a:xfrm>
          <a:prstGeom prst="rect">
            <a:avLst/>
          </a:prstGeom>
        </p:spPr>
      </p:pic>
    </p:spTree>
    <p:extLst>
      <p:ext uri="{BB962C8B-B14F-4D97-AF65-F5344CB8AC3E}">
        <p14:creationId xmlns:p14="http://schemas.microsoft.com/office/powerpoint/2010/main" val="20718988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950" y="120650"/>
            <a:ext cx="15240000" cy="10179050"/>
          </a:xfrm>
          <a:prstGeom prst="rect">
            <a:avLst/>
          </a:prstGeom>
        </p:spPr>
      </p:pic>
    </p:spTree>
    <p:extLst>
      <p:ext uri="{BB962C8B-B14F-4D97-AF65-F5344CB8AC3E}">
        <p14:creationId xmlns:p14="http://schemas.microsoft.com/office/powerpoint/2010/main" val="3869442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139190" cy="1254760"/>
          </a:xfrm>
          <a:custGeom>
            <a:avLst/>
            <a:gdLst/>
            <a:ahLst/>
            <a:cxnLst/>
            <a:rect l="l" t="t" r="r" b="b"/>
            <a:pathLst>
              <a:path w="1139190" h="1254760">
                <a:moveTo>
                  <a:pt x="1138753" y="0"/>
                </a:moveTo>
                <a:lnTo>
                  <a:pt x="0" y="0"/>
                </a:lnTo>
                <a:lnTo>
                  <a:pt x="0" y="1254244"/>
                </a:lnTo>
                <a:lnTo>
                  <a:pt x="67617" y="1245488"/>
                </a:lnTo>
                <a:lnTo>
                  <a:pt x="133131" y="1233245"/>
                </a:lnTo>
                <a:lnTo>
                  <a:pt x="197211" y="1218132"/>
                </a:lnTo>
                <a:lnTo>
                  <a:pt x="261287" y="1199412"/>
                </a:lnTo>
                <a:lnTo>
                  <a:pt x="323924" y="1177098"/>
                </a:lnTo>
                <a:lnTo>
                  <a:pt x="385122" y="1151889"/>
                </a:lnTo>
                <a:lnTo>
                  <a:pt x="445601" y="1123098"/>
                </a:lnTo>
                <a:lnTo>
                  <a:pt x="503916" y="1091424"/>
                </a:lnTo>
                <a:lnTo>
                  <a:pt x="560075" y="1056855"/>
                </a:lnTo>
                <a:lnTo>
                  <a:pt x="615513" y="1018704"/>
                </a:lnTo>
                <a:lnTo>
                  <a:pt x="668069" y="978381"/>
                </a:lnTo>
                <a:lnTo>
                  <a:pt x="718468" y="935189"/>
                </a:lnTo>
                <a:lnTo>
                  <a:pt x="766707" y="889824"/>
                </a:lnTo>
                <a:lnTo>
                  <a:pt x="812784" y="841590"/>
                </a:lnTo>
                <a:lnTo>
                  <a:pt x="855980" y="791183"/>
                </a:lnTo>
                <a:lnTo>
                  <a:pt x="896302" y="737907"/>
                </a:lnTo>
                <a:lnTo>
                  <a:pt x="933738" y="683195"/>
                </a:lnTo>
                <a:lnTo>
                  <a:pt x="968296" y="627036"/>
                </a:lnTo>
                <a:lnTo>
                  <a:pt x="999976" y="567994"/>
                </a:lnTo>
                <a:lnTo>
                  <a:pt x="1028774" y="508240"/>
                </a:lnTo>
                <a:lnTo>
                  <a:pt x="1054695" y="447039"/>
                </a:lnTo>
                <a:lnTo>
                  <a:pt x="1076290" y="384402"/>
                </a:lnTo>
                <a:lnTo>
                  <a:pt x="1095731" y="320331"/>
                </a:lnTo>
                <a:lnTo>
                  <a:pt x="1110853" y="256259"/>
                </a:lnTo>
                <a:lnTo>
                  <a:pt x="1123091" y="190740"/>
                </a:lnTo>
                <a:lnTo>
                  <a:pt x="1131728" y="124497"/>
                </a:lnTo>
                <a:lnTo>
                  <a:pt x="1137488" y="58266"/>
                </a:lnTo>
                <a:lnTo>
                  <a:pt x="1138753" y="0"/>
                </a:lnTo>
                <a:close/>
              </a:path>
            </a:pathLst>
          </a:custGeom>
          <a:solidFill>
            <a:srgbClr val="669CD3"/>
          </a:solidFill>
        </p:spPr>
        <p:txBody>
          <a:bodyPr wrap="square" lIns="0" tIns="0" rIns="0" bIns="0" rtlCol="0"/>
          <a:lstStyle/>
          <a:p>
            <a:endParaRPr/>
          </a:p>
        </p:txBody>
      </p:sp>
      <p:sp>
        <p:nvSpPr>
          <p:cNvPr id="3" name="object 3"/>
          <p:cNvSpPr/>
          <p:nvPr/>
        </p:nvSpPr>
        <p:spPr>
          <a:xfrm>
            <a:off x="6995958" y="8671679"/>
            <a:ext cx="2035810" cy="1615440"/>
          </a:xfrm>
          <a:custGeom>
            <a:avLst/>
            <a:gdLst/>
            <a:ahLst/>
            <a:cxnLst/>
            <a:rect l="l" t="t" r="r" b="b"/>
            <a:pathLst>
              <a:path w="2035809" h="1615440">
                <a:moveTo>
                  <a:pt x="2035684" y="640073"/>
                </a:moveTo>
                <a:lnTo>
                  <a:pt x="2032077" y="573115"/>
                </a:lnTo>
                <a:lnTo>
                  <a:pt x="2021994" y="506875"/>
                </a:lnTo>
                <a:lnTo>
                  <a:pt x="2003998" y="442076"/>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23"/>
                </a:lnTo>
                <a:lnTo>
                  <a:pt x="1295528" y="7924"/>
                </a:lnTo>
                <a:lnTo>
                  <a:pt x="1230009" y="21602"/>
                </a:lnTo>
                <a:lnTo>
                  <a:pt x="1165925" y="42481"/>
                </a:lnTo>
                <a:lnTo>
                  <a:pt x="1104723" y="69837"/>
                </a:lnTo>
                <a:lnTo>
                  <a:pt x="1047129" y="102958"/>
                </a:lnTo>
                <a:lnTo>
                  <a:pt x="993129" y="142557"/>
                </a:lnTo>
                <a:lnTo>
                  <a:pt x="942735" y="187197"/>
                </a:lnTo>
                <a:lnTo>
                  <a:pt x="898082" y="237590"/>
                </a:lnTo>
                <a:lnTo>
                  <a:pt x="858483" y="291591"/>
                </a:lnTo>
                <a:lnTo>
                  <a:pt x="825374" y="349198"/>
                </a:lnTo>
                <a:lnTo>
                  <a:pt x="798006" y="410395"/>
                </a:lnTo>
                <a:lnTo>
                  <a:pt x="777127" y="474476"/>
                </a:lnTo>
                <a:lnTo>
                  <a:pt x="763449" y="539996"/>
                </a:lnTo>
                <a:lnTo>
                  <a:pt x="756248" y="606233"/>
                </a:lnTo>
                <a:lnTo>
                  <a:pt x="755524" y="640073"/>
                </a:lnTo>
                <a:lnTo>
                  <a:pt x="755273" y="1615318"/>
                </a:lnTo>
              </a:path>
              <a:path w="2035809" h="1615440">
                <a:moveTo>
                  <a:pt x="2035684" y="1615318"/>
                </a:moveTo>
                <a:lnTo>
                  <a:pt x="2035684" y="640073"/>
                </a:lnTo>
              </a:path>
              <a:path w="2035809" h="1615440">
                <a:moveTo>
                  <a:pt x="1280403" y="640073"/>
                </a:moveTo>
                <a:lnTo>
                  <a:pt x="1276808" y="573115"/>
                </a:lnTo>
                <a:lnTo>
                  <a:pt x="1266725" y="506875"/>
                </a:lnTo>
                <a:lnTo>
                  <a:pt x="1248729" y="442076"/>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23"/>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5"/>
                </a:lnTo>
                <a:lnTo>
                  <a:pt x="21858" y="474476"/>
                </a:lnTo>
                <a:lnTo>
                  <a:pt x="8180" y="539996"/>
                </a:lnTo>
                <a:lnTo>
                  <a:pt x="979" y="606233"/>
                </a:lnTo>
                <a:lnTo>
                  <a:pt x="255" y="640073"/>
                </a:lnTo>
                <a:lnTo>
                  <a:pt x="0" y="1615318"/>
                </a:lnTo>
              </a:path>
              <a:path w="2035809" h="1615440">
                <a:moveTo>
                  <a:pt x="1280403" y="1615318"/>
                </a:moveTo>
                <a:lnTo>
                  <a:pt x="1280403" y="640073"/>
                </a:lnTo>
              </a:path>
            </a:pathLst>
          </a:custGeom>
          <a:ln w="18719">
            <a:solidFill>
              <a:srgbClr val="1C365F"/>
            </a:solidFill>
          </a:ln>
        </p:spPr>
        <p:txBody>
          <a:bodyPr wrap="square" lIns="0" tIns="0" rIns="0" bIns="0" rtlCol="0"/>
          <a:lstStyle/>
          <a:p>
            <a:endParaRPr/>
          </a:p>
        </p:txBody>
      </p:sp>
      <p:sp>
        <p:nvSpPr>
          <p:cNvPr id="4" name="object 4"/>
          <p:cNvSpPr/>
          <p:nvPr/>
        </p:nvSpPr>
        <p:spPr>
          <a:xfrm>
            <a:off x="16992727" y="0"/>
            <a:ext cx="1295400" cy="1288415"/>
          </a:xfrm>
          <a:custGeom>
            <a:avLst/>
            <a:gdLst/>
            <a:ahLst/>
            <a:cxnLst/>
            <a:rect l="l" t="t" r="r" b="b"/>
            <a:pathLst>
              <a:path w="1295400" h="1288415">
                <a:moveTo>
                  <a:pt x="0" y="17956"/>
                </a:moveTo>
                <a:lnTo>
                  <a:pt x="378" y="0"/>
                </a:lnTo>
              </a:path>
              <a:path w="1295400" h="1288415">
                <a:moveTo>
                  <a:pt x="1295246" y="1287448"/>
                </a:moveTo>
                <a:lnTo>
                  <a:pt x="1270000" y="1287995"/>
                </a:lnTo>
                <a:lnTo>
                  <a:pt x="1270000" y="1287283"/>
                </a:lnTo>
                <a:lnTo>
                  <a:pt x="1203833" y="1285836"/>
                </a:lnTo>
                <a:lnTo>
                  <a:pt x="1137539" y="1280082"/>
                </a:lnTo>
                <a:lnTo>
                  <a:pt x="1071372" y="1271446"/>
                </a:lnTo>
                <a:lnTo>
                  <a:pt x="1005840" y="1259204"/>
                </a:lnTo>
                <a:lnTo>
                  <a:pt x="941705" y="1244078"/>
                </a:lnTo>
                <a:lnTo>
                  <a:pt x="877697" y="1225358"/>
                </a:lnTo>
                <a:lnTo>
                  <a:pt x="814959" y="1203044"/>
                </a:lnTo>
                <a:lnTo>
                  <a:pt x="753872" y="1177847"/>
                </a:lnTo>
                <a:lnTo>
                  <a:pt x="693293" y="1149044"/>
                </a:lnTo>
                <a:lnTo>
                  <a:pt x="635000" y="1117370"/>
                </a:lnTo>
                <a:lnTo>
                  <a:pt x="578866" y="1082801"/>
                </a:lnTo>
                <a:lnTo>
                  <a:pt x="523367" y="1044650"/>
                </a:lnTo>
                <a:lnTo>
                  <a:pt x="470916" y="1004327"/>
                </a:lnTo>
                <a:lnTo>
                  <a:pt x="420497" y="961135"/>
                </a:lnTo>
                <a:lnTo>
                  <a:pt x="372237" y="915770"/>
                </a:lnTo>
                <a:lnTo>
                  <a:pt x="326136" y="867536"/>
                </a:lnTo>
                <a:lnTo>
                  <a:pt x="282956" y="817142"/>
                </a:lnTo>
                <a:lnTo>
                  <a:pt x="242570" y="763853"/>
                </a:lnTo>
                <a:lnTo>
                  <a:pt x="205232" y="709141"/>
                </a:lnTo>
                <a:lnTo>
                  <a:pt x="170688" y="652982"/>
                </a:lnTo>
                <a:lnTo>
                  <a:pt x="138938" y="593940"/>
                </a:lnTo>
                <a:lnTo>
                  <a:pt x="110109" y="534186"/>
                </a:lnTo>
                <a:lnTo>
                  <a:pt x="84201" y="472985"/>
                </a:lnTo>
                <a:lnTo>
                  <a:pt x="62611" y="410348"/>
                </a:lnTo>
                <a:lnTo>
                  <a:pt x="43180" y="346264"/>
                </a:lnTo>
                <a:lnTo>
                  <a:pt x="28067" y="282193"/>
                </a:lnTo>
                <a:lnTo>
                  <a:pt x="15875" y="216673"/>
                </a:lnTo>
                <a:lnTo>
                  <a:pt x="7239" y="150443"/>
                </a:lnTo>
                <a:lnTo>
                  <a:pt x="1397" y="84200"/>
                </a:lnTo>
                <a:lnTo>
                  <a:pt x="0" y="17956"/>
                </a:lnTo>
              </a:path>
              <a:path w="1295400" h="1288415">
                <a:moveTo>
                  <a:pt x="629920" y="17956"/>
                </a:moveTo>
                <a:lnTo>
                  <a:pt x="630324" y="0"/>
                </a:lnTo>
              </a:path>
              <a:path w="1295400" h="1288415">
                <a:moveTo>
                  <a:pt x="1295246" y="657472"/>
                </a:moveTo>
                <a:lnTo>
                  <a:pt x="1270000" y="658024"/>
                </a:lnTo>
                <a:lnTo>
                  <a:pt x="1270000" y="657300"/>
                </a:lnTo>
                <a:lnTo>
                  <a:pt x="1236980" y="656576"/>
                </a:lnTo>
                <a:lnTo>
                  <a:pt x="1169924" y="649375"/>
                </a:lnTo>
                <a:lnTo>
                  <a:pt x="1104392" y="635697"/>
                </a:lnTo>
                <a:lnTo>
                  <a:pt x="1041019" y="614818"/>
                </a:lnTo>
                <a:lnTo>
                  <a:pt x="979932" y="587463"/>
                </a:lnTo>
                <a:lnTo>
                  <a:pt x="921512" y="554341"/>
                </a:lnTo>
                <a:lnTo>
                  <a:pt x="867537" y="514742"/>
                </a:lnTo>
                <a:lnTo>
                  <a:pt x="817880" y="470102"/>
                </a:lnTo>
                <a:lnTo>
                  <a:pt x="772541" y="420432"/>
                </a:lnTo>
                <a:lnTo>
                  <a:pt x="733679" y="366432"/>
                </a:lnTo>
                <a:lnTo>
                  <a:pt x="699770" y="308113"/>
                </a:lnTo>
                <a:lnTo>
                  <a:pt x="672465" y="246912"/>
                </a:lnTo>
                <a:lnTo>
                  <a:pt x="652272" y="183552"/>
                </a:lnTo>
                <a:lnTo>
                  <a:pt x="637921" y="118032"/>
                </a:lnTo>
                <a:lnTo>
                  <a:pt x="630682" y="51078"/>
                </a:lnTo>
                <a:lnTo>
                  <a:pt x="629920" y="17956"/>
                </a:lnTo>
              </a:path>
            </a:pathLst>
          </a:custGeom>
          <a:ln w="18719">
            <a:solidFill>
              <a:srgbClr val="1C365F"/>
            </a:solidFill>
          </a:ln>
        </p:spPr>
        <p:txBody>
          <a:bodyPr wrap="square" lIns="0" tIns="0" rIns="0" bIns="0" rtlCol="0"/>
          <a:lstStyle/>
          <a:p>
            <a:endParaRPr/>
          </a:p>
        </p:txBody>
      </p:sp>
      <p:sp>
        <p:nvSpPr>
          <p:cNvPr id="5" name="object 5"/>
          <p:cNvSpPr/>
          <p:nvPr/>
        </p:nvSpPr>
        <p:spPr>
          <a:xfrm>
            <a:off x="0" y="9776874"/>
            <a:ext cx="2698115" cy="510540"/>
          </a:xfrm>
          <a:custGeom>
            <a:avLst/>
            <a:gdLst/>
            <a:ahLst/>
            <a:cxnLst/>
            <a:rect l="l" t="t" r="r" b="b"/>
            <a:pathLst>
              <a:path w="2698115" h="510540">
                <a:moveTo>
                  <a:pt x="2144849" y="0"/>
                </a:moveTo>
                <a:lnTo>
                  <a:pt x="2203169" y="2882"/>
                </a:lnTo>
                <a:lnTo>
                  <a:pt x="2260055" y="12238"/>
                </a:lnTo>
                <a:lnTo>
                  <a:pt x="2316204" y="27359"/>
                </a:lnTo>
                <a:lnTo>
                  <a:pt x="2370930" y="48235"/>
                </a:lnTo>
                <a:lnTo>
                  <a:pt x="2422774" y="74156"/>
                </a:lnTo>
                <a:lnTo>
                  <a:pt x="2471010" y="105832"/>
                </a:lnTo>
                <a:lnTo>
                  <a:pt x="2516364" y="142548"/>
                </a:lnTo>
                <a:lnTo>
                  <a:pt x="2557412" y="183584"/>
                </a:lnTo>
                <a:lnTo>
                  <a:pt x="2594129" y="228943"/>
                </a:lnTo>
                <a:lnTo>
                  <a:pt x="2625804" y="277897"/>
                </a:lnTo>
                <a:lnTo>
                  <a:pt x="2651726" y="329014"/>
                </a:lnTo>
                <a:lnTo>
                  <a:pt x="2672606" y="383728"/>
                </a:lnTo>
                <a:lnTo>
                  <a:pt x="2687719" y="439881"/>
                </a:lnTo>
                <a:lnTo>
                  <a:pt x="2697092" y="496759"/>
                </a:lnTo>
                <a:lnTo>
                  <a:pt x="2698064" y="510123"/>
                </a:lnTo>
              </a:path>
              <a:path w="2698115" h="510540">
                <a:moveTo>
                  <a:pt x="1592358" y="510123"/>
                </a:moveTo>
                <a:lnTo>
                  <a:pt x="1596936" y="467960"/>
                </a:lnTo>
                <a:lnTo>
                  <a:pt x="1609179" y="411807"/>
                </a:lnTo>
                <a:lnTo>
                  <a:pt x="1627176" y="356369"/>
                </a:lnTo>
                <a:lnTo>
                  <a:pt x="1650939" y="303093"/>
                </a:lnTo>
                <a:lnTo>
                  <a:pt x="1679731" y="252700"/>
                </a:lnTo>
                <a:lnTo>
                  <a:pt x="1714301" y="205903"/>
                </a:lnTo>
                <a:lnTo>
                  <a:pt x="1752454" y="162708"/>
                </a:lnTo>
                <a:lnTo>
                  <a:pt x="1795661" y="123830"/>
                </a:lnTo>
                <a:lnTo>
                  <a:pt x="1843173" y="89991"/>
                </a:lnTo>
                <a:lnTo>
                  <a:pt x="1892858" y="60473"/>
                </a:lnTo>
                <a:lnTo>
                  <a:pt x="1946136" y="36716"/>
                </a:lnTo>
                <a:lnTo>
                  <a:pt x="2001574" y="18717"/>
                </a:lnTo>
                <a:lnTo>
                  <a:pt x="2058447" y="7199"/>
                </a:lnTo>
                <a:lnTo>
                  <a:pt x="2116044" y="720"/>
                </a:lnTo>
                <a:lnTo>
                  <a:pt x="2144849" y="0"/>
                </a:lnTo>
              </a:path>
              <a:path w="2698115" h="510540">
                <a:moveTo>
                  <a:pt x="1034621" y="0"/>
                </a:moveTo>
                <a:lnTo>
                  <a:pt x="1092942" y="2882"/>
                </a:lnTo>
                <a:lnTo>
                  <a:pt x="1149820" y="12238"/>
                </a:lnTo>
                <a:lnTo>
                  <a:pt x="1205983" y="27359"/>
                </a:lnTo>
                <a:lnTo>
                  <a:pt x="1260701" y="48235"/>
                </a:lnTo>
                <a:lnTo>
                  <a:pt x="1312534" y="74156"/>
                </a:lnTo>
                <a:lnTo>
                  <a:pt x="1360783" y="105832"/>
                </a:lnTo>
                <a:lnTo>
                  <a:pt x="1406136" y="142548"/>
                </a:lnTo>
                <a:lnTo>
                  <a:pt x="1447184" y="183584"/>
                </a:lnTo>
                <a:lnTo>
                  <a:pt x="1483901" y="228943"/>
                </a:lnTo>
                <a:lnTo>
                  <a:pt x="1515577" y="277897"/>
                </a:lnTo>
                <a:lnTo>
                  <a:pt x="1541498" y="329014"/>
                </a:lnTo>
                <a:lnTo>
                  <a:pt x="1562378" y="383728"/>
                </a:lnTo>
                <a:lnTo>
                  <a:pt x="1577504" y="439881"/>
                </a:lnTo>
                <a:lnTo>
                  <a:pt x="1586852" y="496759"/>
                </a:lnTo>
                <a:lnTo>
                  <a:pt x="1587835" y="510123"/>
                </a:lnTo>
              </a:path>
              <a:path w="2698115" h="510540">
                <a:moveTo>
                  <a:pt x="482130" y="510123"/>
                </a:moveTo>
                <a:lnTo>
                  <a:pt x="486708" y="467960"/>
                </a:lnTo>
                <a:lnTo>
                  <a:pt x="498948" y="411807"/>
                </a:lnTo>
                <a:lnTo>
                  <a:pt x="516946" y="356369"/>
                </a:lnTo>
                <a:lnTo>
                  <a:pt x="540708" y="303093"/>
                </a:lnTo>
                <a:lnTo>
                  <a:pt x="569507" y="252700"/>
                </a:lnTo>
                <a:lnTo>
                  <a:pt x="604065" y="205903"/>
                </a:lnTo>
                <a:lnTo>
                  <a:pt x="642225" y="162708"/>
                </a:lnTo>
                <a:lnTo>
                  <a:pt x="685424" y="123830"/>
                </a:lnTo>
                <a:lnTo>
                  <a:pt x="732946" y="89991"/>
                </a:lnTo>
                <a:lnTo>
                  <a:pt x="782625" y="60473"/>
                </a:lnTo>
                <a:lnTo>
                  <a:pt x="835905" y="36716"/>
                </a:lnTo>
                <a:lnTo>
                  <a:pt x="891344" y="18717"/>
                </a:lnTo>
                <a:lnTo>
                  <a:pt x="948221" y="7199"/>
                </a:lnTo>
                <a:lnTo>
                  <a:pt x="1005823" y="720"/>
                </a:lnTo>
                <a:lnTo>
                  <a:pt x="1034621" y="0"/>
                </a:lnTo>
              </a:path>
              <a:path w="2698115" h="510540">
                <a:moveTo>
                  <a:pt x="0" y="5131"/>
                </a:moveTo>
                <a:lnTo>
                  <a:pt x="38869" y="12238"/>
                </a:lnTo>
                <a:lnTo>
                  <a:pt x="95032" y="27359"/>
                </a:lnTo>
                <a:lnTo>
                  <a:pt x="149751" y="48235"/>
                </a:lnTo>
                <a:lnTo>
                  <a:pt x="201588" y="74156"/>
                </a:lnTo>
                <a:lnTo>
                  <a:pt x="249829" y="105832"/>
                </a:lnTo>
                <a:lnTo>
                  <a:pt x="295186" y="142548"/>
                </a:lnTo>
                <a:lnTo>
                  <a:pt x="336228" y="183584"/>
                </a:lnTo>
                <a:lnTo>
                  <a:pt x="372949" y="228943"/>
                </a:lnTo>
                <a:lnTo>
                  <a:pt x="404630" y="277897"/>
                </a:lnTo>
                <a:lnTo>
                  <a:pt x="430545" y="329014"/>
                </a:lnTo>
                <a:lnTo>
                  <a:pt x="451426" y="383728"/>
                </a:lnTo>
                <a:lnTo>
                  <a:pt x="466548" y="439881"/>
                </a:lnTo>
                <a:lnTo>
                  <a:pt x="475909" y="496759"/>
                </a:lnTo>
                <a:lnTo>
                  <a:pt x="476886" y="510123"/>
                </a:lnTo>
              </a:path>
            </a:pathLst>
          </a:custGeom>
          <a:ln w="76316">
            <a:solidFill>
              <a:srgbClr val="99D5F0"/>
            </a:solidFill>
          </a:ln>
        </p:spPr>
        <p:txBody>
          <a:bodyPr wrap="square" lIns="0" tIns="0" rIns="0" bIns="0" rtlCol="0"/>
          <a:lstStyle/>
          <a:p>
            <a:endParaRPr/>
          </a:p>
        </p:txBody>
      </p:sp>
      <p:sp>
        <p:nvSpPr>
          <p:cNvPr id="6" name="object 6"/>
          <p:cNvSpPr/>
          <p:nvPr/>
        </p:nvSpPr>
        <p:spPr>
          <a:xfrm>
            <a:off x="17516172" y="6786710"/>
            <a:ext cx="772160" cy="128143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a:p>
        </p:txBody>
      </p:sp>
      <p:grpSp>
        <p:nvGrpSpPr>
          <p:cNvPr id="7" name="object 7"/>
          <p:cNvGrpSpPr/>
          <p:nvPr/>
        </p:nvGrpSpPr>
        <p:grpSpPr>
          <a:xfrm>
            <a:off x="9552241" y="0"/>
            <a:ext cx="7309484" cy="9119870"/>
            <a:chOff x="9552241" y="0"/>
            <a:chExt cx="7309484" cy="9119870"/>
          </a:xfrm>
        </p:grpSpPr>
        <p:pic>
          <p:nvPicPr>
            <p:cNvPr id="8" name="object 8"/>
            <p:cNvPicPr/>
            <p:nvPr/>
          </p:nvPicPr>
          <p:blipFill>
            <a:blip r:embed="rId2" cstate="print"/>
            <a:stretch>
              <a:fillRect/>
            </a:stretch>
          </p:blipFill>
          <p:spPr>
            <a:xfrm>
              <a:off x="10473842" y="1167117"/>
              <a:ext cx="6387706" cy="7952333"/>
            </a:xfrm>
            <a:prstGeom prst="rect">
              <a:avLst/>
            </a:prstGeom>
          </p:spPr>
        </p:pic>
        <p:sp>
          <p:nvSpPr>
            <p:cNvPr id="9" name="object 9"/>
            <p:cNvSpPr/>
            <p:nvPr/>
          </p:nvSpPr>
          <p:spPr>
            <a:xfrm>
              <a:off x="9552241" y="0"/>
              <a:ext cx="1266825" cy="1976755"/>
            </a:xfrm>
            <a:custGeom>
              <a:avLst/>
              <a:gdLst/>
              <a:ahLst/>
              <a:cxnLst/>
              <a:rect l="l" t="t" r="r" b="b"/>
              <a:pathLst>
                <a:path w="1266825" h="1976755">
                  <a:moveTo>
                    <a:pt x="1266824" y="0"/>
                  </a:moveTo>
                  <a:lnTo>
                    <a:pt x="214210" y="0"/>
                  </a:lnTo>
                  <a:lnTo>
                    <a:pt x="189345" y="38569"/>
                  </a:lnTo>
                  <a:lnTo>
                    <a:pt x="166018" y="77798"/>
                  </a:lnTo>
                  <a:lnTo>
                    <a:pt x="144077" y="117918"/>
                  </a:lnTo>
                  <a:lnTo>
                    <a:pt x="123555" y="158896"/>
                  </a:lnTo>
                  <a:lnTo>
                    <a:pt x="104485" y="200698"/>
                  </a:lnTo>
                  <a:lnTo>
                    <a:pt x="86901" y="243293"/>
                  </a:lnTo>
                  <a:lnTo>
                    <a:pt x="70835" y="286647"/>
                  </a:lnTo>
                  <a:lnTo>
                    <a:pt x="56320" y="330727"/>
                  </a:lnTo>
                  <a:lnTo>
                    <a:pt x="43389" y="375500"/>
                  </a:lnTo>
                  <a:lnTo>
                    <a:pt x="32076" y="420934"/>
                  </a:lnTo>
                  <a:lnTo>
                    <a:pt x="22412" y="466995"/>
                  </a:lnTo>
                  <a:lnTo>
                    <a:pt x="14431" y="513651"/>
                  </a:lnTo>
                  <a:lnTo>
                    <a:pt x="8167" y="560868"/>
                  </a:lnTo>
                  <a:lnTo>
                    <a:pt x="3651" y="608614"/>
                  </a:lnTo>
                  <a:lnTo>
                    <a:pt x="918" y="656855"/>
                  </a:lnTo>
                  <a:lnTo>
                    <a:pt x="0" y="705560"/>
                  </a:lnTo>
                  <a:lnTo>
                    <a:pt x="918" y="754265"/>
                  </a:lnTo>
                  <a:lnTo>
                    <a:pt x="3651" y="802509"/>
                  </a:lnTo>
                  <a:lnTo>
                    <a:pt x="8167" y="850259"/>
                  </a:lnTo>
                  <a:lnTo>
                    <a:pt x="14431" y="897483"/>
                  </a:lnTo>
                  <a:lnTo>
                    <a:pt x="22412" y="944148"/>
                  </a:lnTo>
                  <a:lnTo>
                    <a:pt x="32076" y="990220"/>
                  </a:lnTo>
                  <a:lnTo>
                    <a:pt x="43389" y="1035666"/>
                  </a:lnTo>
                  <a:lnTo>
                    <a:pt x="56320" y="1080453"/>
                  </a:lnTo>
                  <a:lnTo>
                    <a:pt x="70835" y="1124548"/>
                  </a:lnTo>
                  <a:lnTo>
                    <a:pt x="86901" y="1167919"/>
                  </a:lnTo>
                  <a:lnTo>
                    <a:pt x="104485" y="1210532"/>
                  </a:lnTo>
                  <a:lnTo>
                    <a:pt x="123555" y="1252354"/>
                  </a:lnTo>
                  <a:lnTo>
                    <a:pt x="144077" y="1293352"/>
                  </a:lnTo>
                  <a:lnTo>
                    <a:pt x="166018" y="1333493"/>
                  </a:lnTo>
                  <a:lnTo>
                    <a:pt x="189345" y="1372744"/>
                  </a:lnTo>
                  <a:lnTo>
                    <a:pt x="214025" y="1411072"/>
                  </a:lnTo>
                  <a:lnTo>
                    <a:pt x="240026" y="1448444"/>
                  </a:lnTo>
                  <a:lnTo>
                    <a:pt x="267314" y="1484827"/>
                  </a:lnTo>
                  <a:lnTo>
                    <a:pt x="295857" y="1520188"/>
                  </a:lnTo>
                  <a:lnTo>
                    <a:pt x="325621" y="1554493"/>
                  </a:lnTo>
                  <a:lnTo>
                    <a:pt x="356573" y="1587710"/>
                  </a:lnTo>
                  <a:lnTo>
                    <a:pt x="388680" y="1619807"/>
                  </a:lnTo>
                  <a:lnTo>
                    <a:pt x="421910" y="1650748"/>
                  </a:lnTo>
                  <a:lnTo>
                    <a:pt x="456230" y="1680503"/>
                  </a:lnTo>
                  <a:lnTo>
                    <a:pt x="491606" y="1709037"/>
                  </a:lnTo>
                  <a:lnTo>
                    <a:pt x="528005" y="1736318"/>
                  </a:lnTo>
                  <a:lnTo>
                    <a:pt x="565395" y="1762312"/>
                  </a:lnTo>
                  <a:lnTo>
                    <a:pt x="603743" y="1786987"/>
                  </a:lnTo>
                  <a:lnTo>
                    <a:pt x="643015" y="1810309"/>
                  </a:lnTo>
                  <a:lnTo>
                    <a:pt x="683179" y="1832246"/>
                  </a:lnTo>
                  <a:lnTo>
                    <a:pt x="724201" y="1852764"/>
                  </a:lnTo>
                  <a:lnTo>
                    <a:pt x="766049" y="1871831"/>
                  </a:lnTo>
                  <a:lnTo>
                    <a:pt x="808689" y="1889413"/>
                  </a:lnTo>
                  <a:lnTo>
                    <a:pt x="852089" y="1905477"/>
                  </a:lnTo>
                  <a:lnTo>
                    <a:pt x="896216" y="1919991"/>
                  </a:lnTo>
                  <a:lnTo>
                    <a:pt x="941037" y="1932921"/>
                  </a:lnTo>
                  <a:lnTo>
                    <a:pt x="986518" y="1944234"/>
                  </a:lnTo>
                  <a:lnTo>
                    <a:pt x="1032627" y="1953897"/>
                  </a:lnTo>
                  <a:lnTo>
                    <a:pt x="1079331" y="1961877"/>
                  </a:lnTo>
                  <a:lnTo>
                    <a:pt x="1126597" y="1968142"/>
                  </a:lnTo>
                  <a:lnTo>
                    <a:pt x="1174391" y="1972657"/>
                  </a:lnTo>
                  <a:lnTo>
                    <a:pt x="1222682" y="1975391"/>
                  </a:lnTo>
                  <a:lnTo>
                    <a:pt x="1266824" y="1976222"/>
                  </a:lnTo>
                  <a:lnTo>
                    <a:pt x="1266824" y="0"/>
                  </a:lnTo>
                  <a:close/>
                </a:path>
              </a:pathLst>
            </a:custGeom>
            <a:solidFill>
              <a:srgbClr val="2F5FAA"/>
            </a:solidFill>
          </p:spPr>
          <p:txBody>
            <a:bodyPr wrap="square" lIns="0" tIns="0" rIns="0" bIns="0" rtlCol="0"/>
            <a:lstStyle/>
            <a:p>
              <a:endParaRPr/>
            </a:p>
          </p:txBody>
        </p:sp>
        <p:sp>
          <p:nvSpPr>
            <p:cNvPr id="10" name="object 10"/>
            <p:cNvSpPr/>
            <p:nvPr/>
          </p:nvSpPr>
          <p:spPr>
            <a:xfrm>
              <a:off x="10206723" y="566635"/>
              <a:ext cx="1768475" cy="277495"/>
            </a:xfrm>
            <a:custGeom>
              <a:avLst/>
              <a:gdLst/>
              <a:ahLst/>
              <a:cxnLst/>
              <a:rect l="l" t="t" r="r" b="b"/>
              <a:pathLst>
                <a:path w="1768475" h="277494">
                  <a:moveTo>
                    <a:pt x="276466" y="136766"/>
                  </a:moveTo>
                  <a:lnTo>
                    <a:pt x="136791" y="0"/>
                  </a:lnTo>
                  <a:lnTo>
                    <a:pt x="0" y="139636"/>
                  </a:lnTo>
                  <a:lnTo>
                    <a:pt x="69837" y="208737"/>
                  </a:lnTo>
                  <a:lnTo>
                    <a:pt x="139674" y="277126"/>
                  </a:lnTo>
                  <a:lnTo>
                    <a:pt x="276466" y="136766"/>
                  </a:lnTo>
                  <a:close/>
                </a:path>
                <a:path w="1768475" h="277494">
                  <a:moveTo>
                    <a:pt x="773239" y="136766"/>
                  </a:moveTo>
                  <a:lnTo>
                    <a:pt x="633564" y="0"/>
                  </a:lnTo>
                  <a:lnTo>
                    <a:pt x="496773" y="139636"/>
                  </a:lnTo>
                  <a:lnTo>
                    <a:pt x="566610" y="208737"/>
                  </a:lnTo>
                  <a:lnTo>
                    <a:pt x="636447" y="277126"/>
                  </a:lnTo>
                  <a:lnTo>
                    <a:pt x="773239" y="136766"/>
                  </a:lnTo>
                  <a:close/>
                </a:path>
                <a:path w="1768475" h="277494">
                  <a:moveTo>
                    <a:pt x="1270723" y="136766"/>
                  </a:moveTo>
                  <a:lnTo>
                    <a:pt x="1131062" y="0"/>
                  </a:lnTo>
                  <a:lnTo>
                    <a:pt x="994270" y="139636"/>
                  </a:lnTo>
                  <a:lnTo>
                    <a:pt x="1064094" y="208737"/>
                  </a:lnTo>
                  <a:lnTo>
                    <a:pt x="1133932" y="277126"/>
                  </a:lnTo>
                  <a:lnTo>
                    <a:pt x="1270723" y="136766"/>
                  </a:lnTo>
                  <a:close/>
                </a:path>
                <a:path w="1768475" h="277494">
                  <a:moveTo>
                    <a:pt x="1768221" y="136766"/>
                  </a:moveTo>
                  <a:lnTo>
                    <a:pt x="1628546" y="0"/>
                  </a:lnTo>
                  <a:lnTo>
                    <a:pt x="1491754" y="139636"/>
                  </a:lnTo>
                  <a:lnTo>
                    <a:pt x="1561592" y="208737"/>
                  </a:lnTo>
                  <a:lnTo>
                    <a:pt x="1631416" y="277126"/>
                  </a:lnTo>
                  <a:lnTo>
                    <a:pt x="1768221" y="136766"/>
                  </a:lnTo>
                  <a:close/>
                </a:path>
              </a:pathLst>
            </a:custGeom>
            <a:solidFill>
              <a:srgbClr val="669CD3"/>
            </a:solidFill>
          </p:spPr>
          <p:txBody>
            <a:bodyPr wrap="square" lIns="0" tIns="0" rIns="0" bIns="0" rtlCol="0"/>
            <a:lstStyle/>
            <a:p>
              <a:endParaRPr/>
            </a:p>
          </p:txBody>
        </p:sp>
      </p:grpSp>
      <p:pic>
        <p:nvPicPr>
          <p:cNvPr id="11" name="object 11"/>
          <p:cNvPicPr/>
          <p:nvPr/>
        </p:nvPicPr>
        <p:blipFill>
          <a:blip r:embed="rId3" cstate="print"/>
          <a:stretch>
            <a:fillRect/>
          </a:stretch>
        </p:blipFill>
        <p:spPr>
          <a:xfrm>
            <a:off x="1618488" y="1045464"/>
            <a:ext cx="3325368" cy="755903"/>
          </a:xfrm>
          <a:prstGeom prst="rect">
            <a:avLst/>
          </a:prstGeom>
        </p:spPr>
      </p:pic>
      <p:pic>
        <p:nvPicPr>
          <p:cNvPr id="12" name="object 12"/>
          <p:cNvPicPr/>
          <p:nvPr/>
        </p:nvPicPr>
        <p:blipFill>
          <a:blip r:embed="rId4" cstate="print"/>
          <a:stretch>
            <a:fillRect/>
          </a:stretch>
        </p:blipFill>
        <p:spPr>
          <a:xfrm>
            <a:off x="274320" y="2310384"/>
            <a:ext cx="9698736" cy="679399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TotalTime>
  <Words>73</Words>
  <Application>Microsoft Office PowerPoint</Application>
  <PresentationFormat>Custom</PresentationFormat>
  <Paragraphs>18</Paragraphs>
  <Slides>11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PowerPoint Presentation</vt:lpstr>
      <vt:lpstr>PowerPoint Presentation</vt:lpstr>
      <vt:lpstr>PowerPoint Presentation</vt:lpstr>
      <vt:lpstr>PowerPoint Presentation</vt:lpstr>
      <vt:lpstr>Technology Stacks</vt:lpstr>
      <vt:lpstr>PowerPoint Presentation</vt:lpstr>
      <vt:lpstr>PowerPoint Presentation</vt:lpstr>
      <vt:lpstr>PowerPoint Presentation</vt:lpstr>
      <vt:lpstr>PowerPoint Presentation</vt:lpstr>
      <vt:lpstr>PowerPoint Presentation</vt:lpstr>
      <vt:lpstr>DO YOU HAVE 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2</cp:revision>
  <dcterms:created xsi:type="dcterms:W3CDTF">2024-03-05T21:55:07Z</dcterms:created>
  <dcterms:modified xsi:type="dcterms:W3CDTF">2024-03-06T01:46:53Z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2024-03-05T00:00:00Z</vt:filetime>
  </property>
  <property fmtid="{D5CDD505-2E9C-101B-9397-08002B2CF9AE}" pid="3" name="Creator">
    <vt:lpwstr>Chromium</vt:lpwstr>
  </property>
  <property fmtid="{D5CDD505-2E9C-101B-9397-08002B2CF9AE}" pid="4" name="LastSaved">
    <vt:filetime>2024-03-05T00:00:00Z</vt:filetime>
  </property>
</Properties>
</file>